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7"/>
  </p:notesMasterIdLst>
  <p:sldIdLst>
    <p:sldId id="287" r:id="rId2"/>
    <p:sldId id="382" r:id="rId3"/>
    <p:sldId id="301" r:id="rId4"/>
    <p:sldId id="414" r:id="rId5"/>
    <p:sldId id="415" r:id="rId6"/>
    <p:sldId id="412" r:id="rId7"/>
    <p:sldId id="351" r:id="rId8"/>
    <p:sldId id="400" r:id="rId9"/>
    <p:sldId id="312" r:id="rId10"/>
    <p:sldId id="402" r:id="rId11"/>
    <p:sldId id="320" r:id="rId12"/>
    <p:sldId id="330" r:id="rId13"/>
    <p:sldId id="331" r:id="rId14"/>
    <p:sldId id="379" r:id="rId15"/>
    <p:sldId id="370" r:id="rId16"/>
    <p:sldId id="374" r:id="rId17"/>
    <p:sldId id="373" r:id="rId18"/>
    <p:sldId id="368" r:id="rId19"/>
    <p:sldId id="285" r:id="rId20"/>
    <p:sldId id="376" r:id="rId21"/>
    <p:sldId id="377" r:id="rId22"/>
    <p:sldId id="349" r:id="rId23"/>
    <p:sldId id="411" r:id="rId24"/>
    <p:sldId id="378" r:id="rId25"/>
    <p:sldId id="389" r:id="rId26"/>
    <p:sldId id="413" r:id="rId27"/>
    <p:sldId id="346" r:id="rId28"/>
    <p:sldId id="387" r:id="rId29"/>
    <p:sldId id="388" r:id="rId30"/>
    <p:sldId id="390" r:id="rId31"/>
    <p:sldId id="405" r:id="rId32"/>
    <p:sldId id="407" r:id="rId33"/>
    <p:sldId id="393" r:id="rId34"/>
    <p:sldId id="394" r:id="rId35"/>
    <p:sldId id="392" r:id="rId36"/>
    <p:sldId id="397" r:id="rId37"/>
    <p:sldId id="398" r:id="rId38"/>
    <p:sldId id="399" r:id="rId39"/>
    <p:sldId id="396" r:id="rId40"/>
    <p:sldId id="395" r:id="rId41"/>
    <p:sldId id="401" r:id="rId42"/>
    <p:sldId id="385" r:id="rId43"/>
    <p:sldId id="406" r:id="rId44"/>
    <p:sldId id="408" r:id="rId45"/>
    <p:sldId id="410" r:id="rId46"/>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86" autoAdjust="0"/>
    <p:restoredTop sz="94660"/>
  </p:normalViewPr>
  <p:slideViewPr>
    <p:cSldViewPr>
      <p:cViewPr varScale="1">
        <p:scale>
          <a:sx n="65" d="100"/>
          <a:sy n="65" d="100"/>
        </p:scale>
        <p:origin x="-1686" y="-10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H:\summer%20project__TIFR%20(2012)\plots\CLS\Data250520120958.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plotArea>
      <c:layout>
        <c:manualLayout>
          <c:layoutTarget val="inner"/>
          <c:xMode val="edge"/>
          <c:yMode val="edge"/>
          <c:x val="6.3425482140819403E-2"/>
          <c:y val="3.4913583915218142E-2"/>
          <c:w val="0.79993627075193097"/>
          <c:h val="0.80898710428414566"/>
        </c:manualLayout>
      </c:layout>
      <c:lineChart>
        <c:grouping val="stacked"/>
        <c:ser>
          <c:idx val="1"/>
          <c:order val="1"/>
          <c:tx>
            <c:strRef>
              <c:f>Sheet1!$F$1</c:f>
              <c:strCache>
                <c:ptCount val="1"/>
                <c:pt idx="0">
                  <c:v>PT5</c:v>
                </c:pt>
              </c:strCache>
            </c:strRef>
          </c:tx>
          <c:spPr>
            <a:ln>
              <a:solidFill>
                <a:srgbClr val="FF0000"/>
              </a:solidFill>
            </a:ln>
          </c:spPr>
          <c:marker>
            <c:symbol val="star"/>
            <c:size val="7"/>
            <c:spPr>
              <a:solidFill>
                <a:schemeClr val="tx1"/>
              </a:solidFill>
              <a:ln>
                <a:solidFill>
                  <a:srgbClr val="C00000"/>
                </a:solidFill>
              </a:ln>
            </c:spPr>
          </c:marker>
          <c:cat>
            <c:numRef>
              <c:f>Sheet1!$A$2:$A$1251</c:f>
              <c:numCache>
                <c:formatCode>dd/mm/yyyy\ h:mm</c:formatCode>
                <c:ptCount val="1250"/>
                <c:pt idx="0">
                  <c:v>41054.665972222225</c:v>
                </c:pt>
                <c:pt idx="1">
                  <c:v>41054.668055555558</c:v>
                </c:pt>
                <c:pt idx="2">
                  <c:v>41054.670138888891</c:v>
                </c:pt>
                <c:pt idx="3">
                  <c:v>41054.672222222223</c:v>
                </c:pt>
                <c:pt idx="4">
                  <c:v>41054.674305555556</c:v>
                </c:pt>
                <c:pt idx="5">
                  <c:v>41054.676388888889</c:v>
                </c:pt>
                <c:pt idx="6">
                  <c:v>41054.678472222222</c:v>
                </c:pt>
                <c:pt idx="7">
                  <c:v>41054.680555555562</c:v>
                </c:pt>
                <c:pt idx="8">
                  <c:v>41054.682638889004</c:v>
                </c:pt>
                <c:pt idx="9">
                  <c:v>41054.68472222222</c:v>
                </c:pt>
                <c:pt idx="10">
                  <c:v>41054.686805555553</c:v>
                </c:pt>
                <c:pt idx="11">
                  <c:v>41054.688888888893</c:v>
                </c:pt>
                <c:pt idx="12">
                  <c:v>41054.690972222204</c:v>
                </c:pt>
                <c:pt idx="13">
                  <c:v>41054.693055555457</c:v>
                </c:pt>
                <c:pt idx="14">
                  <c:v>41054.695138888885</c:v>
                </c:pt>
                <c:pt idx="15">
                  <c:v>41054.697222222225</c:v>
                </c:pt>
                <c:pt idx="16">
                  <c:v>41054.699305555427</c:v>
                </c:pt>
                <c:pt idx="17">
                  <c:v>41054.701388888876</c:v>
                </c:pt>
                <c:pt idx="18">
                  <c:v>41054.703472222194</c:v>
                </c:pt>
                <c:pt idx="19">
                  <c:v>41054.705555555556</c:v>
                </c:pt>
                <c:pt idx="20">
                  <c:v>41054.707638888889</c:v>
                </c:pt>
                <c:pt idx="21">
                  <c:v>41054.709722222186</c:v>
                </c:pt>
                <c:pt idx="22">
                  <c:v>41054.711805555555</c:v>
                </c:pt>
                <c:pt idx="23">
                  <c:v>41054.713888888888</c:v>
                </c:pt>
                <c:pt idx="24">
                  <c:v>41054.71597222222</c:v>
                </c:pt>
                <c:pt idx="25">
                  <c:v>41054.718055555553</c:v>
                </c:pt>
                <c:pt idx="26">
                  <c:v>41054.720138888886</c:v>
                </c:pt>
                <c:pt idx="27">
                  <c:v>41054.722222222204</c:v>
                </c:pt>
                <c:pt idx="28">
                  <c:v>41054.724305555457</c:v>
                </c:pt>
                <c:pt idx="29">
                  <c:v>41054.726388888885</c:v>
                </c:pt>
                <c:pt idx="30">
                  <c:v>41054.728472222225</c:v>
                </c:pt>
                <c:pt idx="31">
                  <c:v>41054.730555555558</c:v>
                </c:pt>
                <c:pt idx="32">
                  <c:v>41054.732638888891</c:v>
                </c:pt>
                <c:pt idx="33">
                  <c:v>41054.734722222194</c:v>
                </c:pt>
                <c:pt idx="34">
                  <c:v>41054.736805555556</c:v>
                </c:pt>
                <c:pt idx="35">
                  <c:v>41054.738888888889</c:v>
                </c:pt>
                <c:pt idx="36">
                  <c:v>41054.740972222222</c:v>
                </c:pt>
                <c:pt idx="37">
                  <c:v>41054.743055555555</c:v>
                </c:pt>
                <c:pt idx="38">
                  <c:v>41054.745138888888</c:v>
                </c:pt>
                <c:pt idx="39">
                  <c:v>41054.74722222222</c:v>
                </c:pt>
                <c:pt idx="40">
                  <c:v>41054.749305555524</c:v>
                </c:pt>
                <c:pt idx="41">
                  <c:v>41054.751388888886</c:v>
                </c:pt>
                <c:pt idx="42">
                  <c:v>41054.753472222204</c:v>
                </c:pt>
                <c:pt idx="43">
                  <c:v>41054.755555555559</c:v>
                </c:pt>
                <c:pt idx="44">
                  <c:v>41054.757638888892</c:v>
                </c:pt>
                <c:pt idx="45">
                  <c:v>41054.759722222225</c:v>
                </c:pt>
                <c:pt idx="46">
                  <c:v>41054.761805555427</c:v>
                </c:pt>
                <c:pt idx="47">
                  <c:v>41054.763888888876</c:v>
                </c:pt>
                <c:pt idx="48">
                  <c:v>41054.765972222194</c:v>
                </c:pt>
                <c:pt idx="49">
                  <c:v>41054.768055555556</c:v>
                </c:pt>
                <c:pt idx="50">
                  <c:v>41054.770138888889</c:v>
                </c:pt>
                <c:pt idx="51">
                  <c:v>41054.772222222222</c:v>
                </c:pt>
                <c:pt idx="52">
                  <c:v>41054.774305555555</c:v>
                </c:pt>
                <c:pt idx="53">
                  <c:v>41054.776388888888</c:v>
                </c:pt>
                <c:pt idx="54">
                  <c:v>41054.77847222222</c:v>
                </c:pt>
                <c:pt idx="55">
                  <c:v>41054.780555555553</c:v>
                </c:pt>
                <c:pt idx="56">
                  <c:v>41054.782638888893</c:v>
                </c:pt>
                <c:pt idx="57">
                  <c:v>41054.784722222204</c:v>
                </c:pt>
                <c:pt idx="58">
                  <c:v>41054.786805555559</c:v>
                </c:pt>
                <c:pt idx="59">
                  <c:v>41054.788888888892</c:v>
                </c:pt>
                <c:pt idx="60">
                  <c:v>41054.790972222225</c:v>
                </c:pt>
                <c:pt idx="61">
                  <c:v>41054.793055555427</c:v>
                </c:pt>
                <c:pt idx="62">
                  <c:v>41054.795138888876</c:v>
                </c:pt>
                <c:pt idx="63">
                  <c:v>41054.797222222194</c:v>
                </c:pt>
                <c:pt idx="64">
                  <c:v>41054.799305555389</c:v>
                </c:pt>
                <c:pt idx="65">
                  <c:v>41054.801388888889</c:v>
                </c:pt>
                <c:pt idx="66">
                  <c:v>41054.803472222222</c:v>
                </c:pt>
                <c:pt idx="67">
                  <c:v>41054.805555555562</c:v>
                </c:pt>
                <c:pt idx="68">
                  <c:v>41054.807638889004</c:v>
                </c:pt>
                <c:pt idx="69">
                  <c:v>41054.80972222222</c:v>
                </c:pt>
                <c:pt idx="70">
                  <c:v>41054.811805555553</c:v>
                </c:pt>
                <c:pt idx="71">
                  <c:v>41054.813888888893</c:v>
                </c:pt>
                <c:pt idx="72">
                  <c:v>41054.815972222219</c:v>
                </c:pt>
                <c:pt idx="73">
                  <c:v>41054.818055555603</c:v>
                </c:pt>
                <c:pt idx="74">
                  <c:v>41054.820138888892</c:v>
                </c:pt>
                <c:pt idx="75">
                  <c:v>41054.822222222232</c:v>
                </c:pt>
                <c:pt idx="76">
                  <c:v>41054.824305555558</c:v>
                </c:pt>
                <c:pt idx="77">
                  <c:v>41054.826388888891</c:v>
                </c:pt>
                <c:pt idx="78">
                  <c:v>41054.828472222223</c:v>
                </c:pt>
                <c:pt idx="79">
                  <c:v>41054.830555555563</c:v>
                </c:pt>
                <c:pt idx="80">
                  <c:v>41054.832638889013</c:v>
                </c:pt>
                <c:pt idx="81">
                  <c:v>41054.834722222222</c:v>
                </c:pt>
                <c:pt idx="82">
                  <c:v>41054.836805555562</c:v>
                </c:pt>
                <c:pt idx="83">
                  <c:v>41054.838888889004</c:v>
                </c:pt>
                <c:pt idx="84">
                  <c:v>41054.840972222242</c:v>
                </c:pt>
                <c:pt idx="85">
                  <c:v>41054.843055555553</c:v>
                </c:pt>
                <c:pt idx="86">
                  <c:v>41054.845138888893</c:v>
                </c:pt>
                <c:pt idx="87">
                  <c:v>41054.847222222219</c:v>
                </c:pt>
                <c:pt idx="88">
                  <c:v>41054.849305555559</c:v>
                </c:pt>
                <c:pt idx="89">
                  <c:v>41054.851388888892</c:v>
                </c:pt>
                <c:pt idx="90">
                  <c:v>41054.853472222232</c:v>
                </c:pt>
                <c:pt idx="91">
                  <c:v>41054.855555555601</c:v>
                </c:pt>
                <c:pt idx="92">
                  <c:v>41054.857638889036</c:v>
                </c:pt>
                <c:pt idx="93">
                  <c:v>41054.859722222223</c:v>
                </c:pt>
                <c:pt idx="94">
                  <c:v>41054.861805555556</c:v>
                </c:pt>
                <c:pt idx="95">
                  <c:v>41054.863888888889</c:v>
                </c:pt>
                <c:pt idx="96">
                  <c:v>41054.865972222222</c:v>
                </c:pt>
                <c:pt idx="97">
                  <c:v>41054.868055555562</c:v>
                </c:pt>
                <c:pt idx="98">
                  <c:v>41054.870138889004</c:v>
                </c:pt>
                <c:pt idx="99">
                  <c:v>41054.872222222242</c:v>
                </c:pt>
                <c:pt idx="100">
                  <c:v>41054.874305555553</c:v>
                </c:pt>
                <c:pt idx="101">
                  <c:v>41054.876388888893</c:v>
                </c:pt>
                <c:pt idx="102">
                  <c:v>41054.878472222219</c:v>
                </c:pt>
                <c:pt idx="103">
                  <c:v>41054.880555555603</c:v>
                </c:pt>
                <c:pt idx="104">
                  <c:v>41054.882638889045</c:v>
                </c:pt>
                <c:pt idx="105">
                  <c:v>41054.884722222232</c:v>
                </c:pt>
                <c:pt idx="106">
                  <c:v>41054.886805555601</c:v>
                </c:pt>
                <c:pt idx="107">
                  <c:v>41054.888888889036</c:v>
                </c:pt>
                <c:pt idx="108">
                  <c:v>41054.890972222223</c:v>
                </c:pt>
                <c:pt idx="109">
                  <c:v>41054.893055555556</c:v>
                </c:pt>
                <c:pt idx="110">
                  <c:v>41054.895138888889</c:v>
                </c:pt>
                <c:pt idx="111">
                  <c:v>41054.897222222222</c:v>
                </c:pt>
                <c:pt idx="112">
                  <c:v>41054.899305555555</c:v>
                </c:pt>
                <c:pt idx="113">
                  <c:v>41054.901388888888</c:v>
                </c:pt>
                <c:pt idx="114">
                  <c:v>41054.90347222222</c:v>
                </c:pt>
                <c:pt idx="115">
                  <c:v>41054.905555555553</c:v>
                </c:pt>
                <c:pt idx="116">
                  <c:v>41054.907638888893</c:v>
                </c:pt>
                <c:pt idx="117">
                  <c:v>41054.909722222204</c:v>
                </c:pt>
                <c:pt idx="118">
                  <c:v>41054.911805555559</c:v>
                </c:pt>
                <c:pt idx="119">
                  <c:v>41054.913888888892</c:v>
                </c:pt>
                <c:pt idx="120">
                  <c:v>41054.915972222232</c:v>
                </c:pt>
                <c:pt idx="121">
                  <c:v>41054.918055555601</c:v>
                </c:pt>
                <c:pt idx="122">
                  <c:v>41054.920138888891</c:v>
                </c:pt>
                <c:pt idx="123">
                  <c:v>41054.922222222223</c:v>
                </c:pt>
                <c:pt idx="124">
                  <c:v>41054.924305555556</c:v>
                </c:pt>
                <c:pt idx="125">
                  <c:v>41054.926388888889</c:v>
                </c:pt>
                <c:pt idx="126">
                  <c:v>41054.928472222222</c:v>
                </c:pt>
                <c:pt idx="127">
                  <c:v>41054.930555555562</c:v>
                </c:pt>
                <c:pt idx="128">
                  <c:v>41054.932638889004</c:v>
                </c:pt>
                <c:pt idx="129">
                  <c:v>41054.93472222222</c:v>
                </c:pt>
                <c:pt idx="130">
                  <c:v>41054.936805555553</c:v>
                </c:pt>
                <c:pt idx="131">
                  <c:v>41054.938888888893</c:v>
                </c:pt>
                <c:pt idx="132">
                  <c:v>41054.940972222219</c:v>
                </c:pt>
                <c:pt idx="133">
                  <c:v>41054.943055555559</c:v>
                </c:pt>
                <c:pt idx="134">
                  <c:v>41054.945138888892</c:v>
                </c:pt>
                <c:pt idx="135">
                  <c:v>41054.947222222232</c:v>
                </c:pt>
                <c:pt idx="136">
                  <c:v>41054.949305555558</c:v>
                </c:pt>
                <c:pt idx="137">
                  <c:v>41054.951388888891</c:v>
                </c:pt>
                <c:pt idx="138">
                  <c:v>41054.953472222223</c:v>
                </c:pt>
                <c:pt idx="139">
                  <c:v>41054.955555555563</c:v>
                </c:pt>
                <c:pt idx="140">
                  <c:v>41054.957638889013</c:v>
                </c:pt>
                <c:pt idx="141">
                  <c:v>41054.959722222222</c:v>
                </c:pt>
                <c:pt idx="142">
                  <c:v>41054.961805555555</c:v>
                </c:pt>
                <c:pt idx="143">
                  <c:v>41054.963888888888</c:v>
                </c:pt>
                <c:pt idx="144">
                  <c:v>41054.96597222222</c:v>
                </c:pt>
                <c:pt idx="145">
                  <c:v>41054.968055555553</c:v>
                </c:pt>
                <c:pt idx="146">
                  <c:v>41054.970138888893</c:v>
                </c:pt>
                <c:pt idx="147">
                  <c:v>41054.972222222219</c:v>
                </c:pt>
                <c:pt idx="148">
                  <c:v>41054.974305555559</c:v>
                </c:pt>
                <c:pt idx="149">
                  <c:v>41054.976388888892</c:v>
                </c:pt>
                <c:pt idx="150">
                  <c:v>41054.978472222232</c:v>
                </c:pt>
                <c:pt idx="151">
                  <c:v>41054.980555555601</c:v>
                </c:pt>
                <c:pt idx="152">
                  <c:v>41054.982638889036</c:v>
                </c:pt>
                <c:pt idx="153">
                  <c:v>41054.984722222223</c:v>
                </c:pt>
                <c:pt idx="154">
                  <c:v>41054.986805555563</c:v>
                </c:pt>
                <c:pt idx="155">
                  <c:v>41054.988888889013</c:v>
                </c:pt>
                <c:pt idx="156">
                  <c:v>41054.990972222222</c:v>
                </c:pt>
                <c:pt idx="157">
                  <c:v>41054.993055555555</c:v>
                </c:pt>
                <c:pt idx="158">
                  <c:v>41054.995138888888</c:v>
                </c:pt>
                <c:pt idx="159">
                  <c:v>41054.99722222222</c:v>
                </c:pt>
                <c:pt idx="160">
                  <c:v>41054.999305555524</c:v>
                </c:pt>
                <c:pt idx="161">
                  <c:v>41055.001388888886</c:v>
                </c:pt>
                <c:pt idx="162">
                  <c:v>41055.003472222204</c:v>
                </c:pt>
                <c:pt idx="163">
                  <c:v>41055.005555555559</c:v>
                </c:pt>
                <c:pt idx="164">
                  <c:v>41055.007638888892</c:v>
                </c:pt>
                <c:pt idx="165">
                  <c:v>41055.009722222225</c:v>
                </c:pt>
                <c:pt idx="166">
                  <c:v>41055.011805555558</c:v>
                </c:pt>
                <c:pt idx="167">
                  <c:v>41055.013888888891</c:v>
                </c:pt>
                <c:pt idx="168">
                  <c:v>41055.015972222223</c:v>
                </c:pt>
                <c:pt idx="169">
                  <c:v>41055.018055555563</c:v>
                </c:pt>
                <c:pt idx="170">
                  <c:v>41055.020138888889</c:v>
                </c:pt>
                <c:pt idx="171">
                  <c:v>41055.022222222222</c:v>
                </c:pt>
                <c:pt idx="172">
                  <c:v>41055.024305555555</c:v>
                </c:pt>
                <c:pt idx="173">
                  <c:v>41055.026388888888</c:v>
                </c:pt>
                <c:pt idx="174">
                  <c:v>41055.02847222222</c:v>
                </c:pt>
                <c:pt idx="175">
                  <c:v>41055.030555555553</c:v>
                </c:pt>
                <c:pt idx="176">
                  <c:v>41055.032638888893</c:v>
                </c:pt>
                <c:pt idx="177">
                  <c:v>41055.034722222204</c:v>
                </c:pt>
                <c:pt idx="178">
                  <c:v>41055.036805555559</c:v>
                </c:pt>
                <c:pt idx="179">
                  <c:v>41055.038888888892</c:v>
                </c:pt>
                <c:pt idx="180">
                  <c:v>41055.040972222232</c:v>
                </c:pt>
                <c:pt idx="181">
                  <c:v>41055.043055555558</c:v>
                </c:pt>
                <c:pt idx="182">
                  <c:v>41055.045138888891</c:v>
                </c:pt>
                <c:pt idx="183">
                  <c:v>41055.047222222223</c:v>
                </c:pt>
                <c:pt idx="184">
                  <c:v>41055.049305555556</c:v>
                </c:pt>
                <c:pt idx="185">
                  <c:v>41055.051388888889</c:v>
                </c:pt>
                <c:pt idx="186">
                  <c:v>41055.053472222222</c:v>
                </c:pt>
                <c:pt idx="187">
                  <c:v>41055.055555555562</c:v>
                </c:pt>
                <c:pt idx="188">
                  <c:v>41055.057638889004</c:v>
                </c:pt>
                <c:pt idx="189">
                  <c:v>41055.05972222222</c:v>
                </c:pt>
                <c:pt idx="190">
                  <c:v>41055.061805555524</c:v>
                </c:pt>
                <c:pt idx="191">
                  <c:v>41055.063888888886</c:v>
                </c:pt>
                <c:pt idx="192">
                  <c:v>41055.065972222204</c:v>
                </c:pt>
                <c:pt idx="193">
                  <c:v>41055.068055555559</c:v>
                </c:pt>
                <c:pt idx="194">
                  <c:v>41055.070138888892</c:v>
                </c:pt>
                <c:pt idx="195">
                  <c:v>41055.072222222232</c:v>
                </c:pt>
                <c:pt idx="196">
                  <c:v>41055.074305555558</c:v>
                </c:pt>
                <c:pt idx="197">
                  <c:v>41055.076388888891</c:v>
                </c:pt>
                <c:pt idx="198">
                  <c:v>41055.078472222223</c:v>
                </c:pt>
                <c:pt idx="199">
                  <c:v>41055.080555555563</c:v>
                </c:pt>
                <c:pt idx="200">
                  <c:v>41055.082638889013</c:v>
                </c:pt>
                <c:pt idx="201">
                  <c:v>41055.084722222222</c:v>
                </c:pt>
                <c:pt idx="202">
                  <c:v>41055.086805555562</c:v>
                </c:pt>
                <c:pt idx="203">
                  <c:v>41055.088888889004</c:v>
                </c:pt>
                <c:pt idx="204">
                  <c:v>41055.09097222222</c:v>
                </c:pt>
                <c:pt idx="205">
                  <c:v>41055.093055555524</c:v>
                </c:pt>
                <c:pt idx="206">
                  <c:v>41055.095138888886</c:v>
                </c:pt>
                <c:pt idx="207">
                  <c:v>41055.097222222204</c:v>
                </c:pt>
                <c:pt idx="208">
                  <c:v>41055.099305555457</c:v>
                </c:pt>
                <c:pt idx="209">
                  <c:v>41055.101388888885</c:v>
                </c:pt>
                <c:pt idx="210">
                  <c:v>41055.103472222225</c:v>
                </c:pt>
                <c:pt idx="211">
                  <c:v>41055.105555555558</c:v>
                </c:pt>
                <c:pt idx="212">
                  <c:v>41055.107638888891</c:v>
                </c:pt>
                <c:pt idx="213">
                  <c:v>41055.109722222194</c:v>
                </c:pt>
                <c:pt idx="214">
                  <c:v>41055.111805555556</c:v>
                </c:pt>
                <c:pt idx="215">
                  <c:v>41055.113888888889</c:v>
                </c:pt>
                <c:pt idx="216">
                  <c:v>41055.115972222222</c:v>
                </c:pt>
                <c:pt idx="217">
                  <c:v>41055.118055555562</c:v>
                </c:pt>
                <c:pt idx="218">
                  <c:v>41055.120138888888</c:v>
                </c:pt>
                <c:pt idx="219">
                  <c:v>41055.12222222222</c:v>
                </c:pt>
                <c:pt idx="220">
                  <c:v>41055.124305555524</c:v>
                </c:pt>
                <c:pt idx="221">
                  <c:v>41055.126388888886</c:v>
                </c:pt>
                <c:pt idx="222">
                  <c:v>41055.128472222204</c:v>
                </c:pt>
                <c:pt idx="223">
                  <c:v>41055.130555555559</c:v>
                </c:pt>
                <c:pt idx="224">
                  <c:v>41055.132638888892</c:v>
                </c:pt>
                <c:pt idx="225">
                  <c:v>41055.134722222225</c:v>
                </c:pt>
                <c:pt idx="226">
                  <c:v>41055.136805555558</c:v>
                </c:pt>
                <c:pt idx="227">
                  <c:v>41055.138888888891</c:v>
                </c:pt>
                <c:pt idx="228">
                  <c:v>41055.140972222223</c:v>
                </c:pt>
                <c:pt idx="229">
                  <c:v>41055.143055555556</c:v>
                </c:pt>
                <c:pt idx="230">
                  <c:v>41055.145138888889</c:v>
                </c:pt>
                <c:pt idx="231">
                  <c:v>41055.147222222222</c:v>
                </c:pt>
                <c:pt idx="232">
                  <c:v>41055.149305555555</c:v>
                </c:pt>
                <c:pt idx="233">
                  <c:v>41055.151388888888</c:v>
                </c:pt>
                <c:pt idx="234">
                  <c:v>41055.15347222222</c:v>
                </c:pt>
                <c:pt idx="235">
                  <c:v>41055.155555555553</c:v>
                </c:pt>
                <c:pt idx="236">
                  <c:v>41055.157638888893</c:v>
                </c:pt>
                <c:pt idx="237">
                  <c:v>41055.159722222204</c:v>
                </c:pt>
                <c:pt idx="238">
                  <c:v>41055.161805555457</c:v>
                </c:pt>
                <c:pt idx="239">
                  <c:v>41055.163888888885</c:v>
                </c:pt>
                <c:pt idx="240">
                  <c:v>41055.165972222225</c:v>
                </c:pt>
                <c:pt idx="241">
                  <c:v>41055.168055555558</c:v>
                </c:pt>
                <c:pt idx="242">
                  <c:v>41055.170138888891</c:v>
                </c:pt>
                <c:pt idx="243">
                  <c:v>41055.172222222223</c:v>
                </c:pt>
                <c:pt idx="244">
                  <c:v>41055.174305555556</c:v>
                </c:pt>
                <c:pt idx="245">
                  <c:v>41055.176388888889</c:v>
                </c:pt>
                <c:pt idx="246">
                  <c:v>41055.178472222222</c:v>
                </c:pt>
                <c:pt idx="247">
                  <c:v>41055.180555555562</c:v>
                </c:pt>
                <c:pt idx="248">
                  <c:v>41055.182638889004</c:v>
                </c:pt>
                <c:pt idx="249">
                  <c:v>41055.18472222222</c:v>
                </c:pt>
                <c:pt idx="250">
                  <c:v>41055.186805555553</c:v>
                </c:pt>
                <c:pt idx="251">
                  <c:v>41055.188888888893</c:v>
                </c:pt>
                <c:pt idx="252">
                  <c:v>41055.190972222204</c:v>
                </c:pt>
                <c:pt idx="253">
                  <c:v>41055.193055555457</c:v>
                </c:pt>
                <c:pt idx="254">
                  <c:v>41055.195138888885</c:v>
                </c:pt>
                <c:pt idx="255">
                  <c:v>41055.197222222225</c:v>
                </c:pt>
                <c:pt idx="256">
                  <c:v>41055.199305555427</c:v>
                </c:pt>
                <c:pt idx="257">
                  <c:v>41055.201388888876</c:v>
                </c:pt>
                <c:pt idx="258">
                  <c:v>41055.203472222194</c:v>
                </c:pt>
                <c:pt idx="259">
                  <c:v>41055.205555555556</c:v>
                </c:pt>
                <c:pt idx="260">
                  <c:v>41055.207638888889</c:v>
                </c:pt>
                <c:pt idx="261">
                  <c:v>41055.209722222186</c:v>
                </c:pt>
                <c:pt idx="262">
                  <c:v>41055.211805555555</c:v>
                </c:pt>
                <c:pt idx="263">
                  <c:v>41055.213888888888</c:v>
                </c:pt>
                <c:pt idx="264">
                  <c:v>41055.21597222222</c:v>
                </c:pt>
                <c:pt idx="265">
                  <c:v>41055.218055555553</c:v>
                </c:pt>
                <c:pt idx="266">
                  <c:v>41055.220138888886</c:v>
                </c:pt>
                <c:pt idx="267">
                  <c:v>41055.222222222204</c:v>
                </c:pt>
                <c:pt idx="268">
                  <c:v>41055.224305555457</c:v>
                </c:pt>
                <c:pt idx="269">
                  <c:v>41055.226388888885</c:v>
                </c:pt>
                <c:pt idx="270">
                  <c:v>41055.228472222225</c:v>
                </c:pt>
                <c:pt idx="271">
                  <c:v>41055.230555555558</c:v>
                </c:pt>
                <c:pt idx="272">
                  <c:v>41055.232638888891</c:v>
                </c:pt>
                <c:pt idx="273">
                  <c:v>41055.234722222194</c:v>
                </c:pt>
                <c:pt idx="274">
                  <c:v>41055.236805555556</c:v>
                </c:pt>
                <c:pt idx="275">
                  <c:v>41055.238888888889</c:v>
                </c:pt>
                <c:pt idx="276">
                  <c:v>41055.240972222222</c:v>
                </c:pt>
                <c:pt idx="277">
                  <c:v>41055.243055555555</c:v>
                </c:pt>
                <c:pt idx="278">
                  <c:v>41055.245138888888</c:v>
                </c:pt>
                <c:pt idx="279">
                  <c:v>41055.24722222222</c:v>
                </c:pt>
                <c:pt idx="280">
                  <c:v>41055.249305555524</c:v>
                </c:pt>
                <c:pt idx="281">
                  <c:v>41055.251388888886</c:v>
                </c:pt>
                <c:pt idx="282">
                  <c:v>41055.253472222204</c:v>
                </c:pt>
                <c:pt idx="283">
                  <c:v>41055.255555555559</c:v>
                </c:pt>
                <c:pt idx="284">
                  <c:v>41055.257638888892</c:v>
                </c:pt>
                <c:pt idx="285">
                  <c:v>41055.259722222225</c:v>
                </c:pt>
                <c:pt idx="286">
                  <c:v>41055.261805555427</c:v>
                </c:pt>
                <c:pt idx="287">
                  <c:v>41055.263888888876</c:v>
                </c:pt>
                <c:pt idx="288">
                  <c:v>41055.265972222194</c:v>
                </c:pt>
                <c:pt idx="289">
                  <c:v>41055.268055555556</c:v>
                </c:pt>
                <c:pt idx="290">
                  <c:v>41055.270138888889</c:v>
                </c:pt>
                <c:pt idx="291">
                  <c:v>41055.272222222222</c:v>
                </c:pt>
                <c:pt idx="292">
                  <c:v>41055.274305555555</c:v>
                </c:pt>
                <c:pt idx="293">
                  <c:v>41055.276388888888</c:v>
                </c:pt>
                <c:pt idx="294">
                  <c:v>41055.27847222222</c:v>
                </c:pt>
                <c:pt idx="295">
                  <c:v>41055.280555555553</c:v>
                </c:pt>
                <c:pt idx="296">
                  <c:v>41055.282638888893</c:v>
                </c:pt>
                <c:pt idx="297">
                  <c:v>41055.284722222204</c:v>
                </c:pt>
                <c:pt idx="298">
                  <c:v>41055.286805555559</c:v>
                </c:pt>
                <c:pt idx="299">
                  <c:v>41055.288888888892</c:v>
                </c:pt>
                <c:pt idx="300">
                  <c:v>41055.290972222225</c:v>
                </c:pt>
                <c:pt idx="301">
                  <c:v>41055.293055555427</c:v>
                </c:pt>
                <c:pt idx="302">
                  <c:v>41055.295138888876</c:v>
                </c:pt>
                <c:pt idx="303">
                  <c:v>41055.297222222194</c:v>
                </c:pt>
                <c:pt idx="304">
                  <c:v>41055.299305555389</c:v>
                </c:pt>
                <c:pt idx="305">
                  <c:v>41055.301388888889</c:v>
                </c:pt>
                <c:pt idx="306">
                  <c:v>41055.303472222222</c:v>
                </c:pt>
                <c:pt idx="307">
                  <c:v>41055.305555555562</c:v>
                </c:pt>
                <c:pt idx="308">
                  <c:v>41055.307638889004</c:v>
                </c:pt>
                <c:pt idx="309">
                  <c:v>41055.30972222222</c:v>
                </c:pt>
                <c:pt idx="310">
                  <c:v>41055.311805555553</c:v>
                </c:pt>
                <c:pt idx="311">
                  <c:v>41055.313888888893</c:v>
                </c:pt>
                <c:pt idx="312">
                  <c:v>41055.315972222219</c:v>
                </c:pt>
                <c:pt idx="313">
                  <c:v>41055.318055555603</c:v>
                </c:pt>
                <c:pt idx="314">
                  <c:v>41055.320138888892</c:v>
                </c:pt>
                <c:pt idx="315">
                  <c:v>41055.322222222232</c:v>
                </c:pt>
                <c:pt idx="316">
                  <c:v>41055.324305555558</c:v>
                </c:pt>
                <c:pt idx="317">
                  <c:v>41055.326388888891</c:v>
                </c:pt>
                <c:pt idx="318">
                  <c:v>41055.328472222223</c:v>
                </c:pt>
                <c:pt idx="319">
                  <c:v>41055.330555555563</c:v>
                </c:pt>
                <c:pt idx="320">
                  <c:v>41055.332638889013</c:v>
                </c:pt>
                <c:pt idx="321">
                  <c:v>41055.334722222222</c:v>
                </c:pt>
                <c:pt idx="322">
                  <c:v>41055.336805555562</c:v>
                </c:pt>
                <c:pt idx="323">
                  <c:v>41055.338888889004</c:v>
                </c:pt>
                <c:pt idx="324">
                  <c:v>41055.340972222242</c:v>
                </c:pt>
                <c:pt idx="325">
                  <c:v>41055.343055555553</c:v>
                </c:pt>
                <c:pt idx="326">
                  <c:v>41055.345138888893</c:v>
                </c:pt>
                <c:pt idx="327">
                  <c:v>41055.347222222219</c:v>
                </c:pt>
                <c:pt idx="328">
                  <c:v>41055.349305555559</c:v>
                </c:pt>
                <c:pt idx="329">
                  <c:v>41055.351388888892</c:v>
                </c:pt>
                <c:pt idx="330">
                  <c:v>41055.353472222232</c:v>
                </c:pt>
                <c:pt idx="331">
                  <c:v>41055.355555555601</c:v>
                </c:pt>
                <c:pt idx="332">
                  <c:v>41055.357638889036</c:v>
                </c:pt>
                <c:pt idx="333">
                  <c:v>41055.359722222223</c:v>
                </c:pt>
                <c:pt idx="334">
                  <c:v>41055.361805555556</c:v>
                </c:pt>
                <c:pt idx="335">
                  <c:v>41055.363888888889</c:v>
                </c:pt>
                <c:pt idx="336">
                  <c:v>41055.365972222222</c:v>
                </c:pt>
                <c:pt idx="337">
                  <c:v>41055.368055555562</c:v>
                </c:pt>
                <c:pt idx="338">
                  <c:v>41055.370138889004</c:v>
                </c:pt>
                <c:pt idx="339">
                  <c:v>41055.372222222242</c:v>
                </c:pt>
                <c:pt idx="340">
                  <c:v>41055.374305555553</c:v>
                </c:pt>
                <c:pt idx="341">
                  <c:v>41055.376388888893</c:v>
                </c:pt>
                <c:pt idx="342">
                  <c:v>41055.378472222219</c:v>
                </c:pt>
                <c:pt idx="343">
                  <c:v>41055.380555555603</c:v>
                </c:pt>
                <c:pt idx="344">
                  <c:v>41055.382638889045</c:v>
                </c:pt>
                <c:pt idx="345">
                  <c:v>41055.384722222232</c:v>
                </c:pt>
                <c:pt idx="346">
                  <c:v>41055.386805555601</c:v>
                </c:pt>
                <c:pt idx="347">
                  <c:v>41055.388888889036</c:v>
                </c:pt>
                <c:pt idx="348">
                  <c:v>41055.390972222223</c:v>
                </c:pt>
                <c:pt idx="349">
                  <c:v>41055.393055555556</c:v>
                </c:pt>
                <c:pt idx="350">
                  <c:v>41055.395138888889</c:v>
                </c:pt>
                <c:pt idx="351">
                  <c:v>41055.397222222222</c:v>
                </c:pt>
                <c:pt idx="352">
                  <c:v>41055.399305555555</c:v>
                </c:pt>
                <c:pt idx="353">
                  <c:v>41055.401388888888</c:v>
                </c:pt>
                <c:pt idx="354">
                  <c:v>41055.40347222222</c:v>
                </c:pt>
                <c:pt idx="355">
                  <c:v>41055.405555555553</c:v>
                </c:pt>
                <c:pt idx="356">
                  <c:v>41055.407638888893</c:v>
                </c:pt>
                <c:pt idx="357">
                  <c:v>41055.409722222204</c:v>
                </c:pt>
                <c:pt idx="358">
                  <c:v>41055.411805555559</c:v>
                </c:pt>
                <c:pt idx="359">
                  <c:v>41055.413888888892</c:v>
                </c:pt>
                <c:pt idx="360">
                  <c:v>41055.415972222232</c:v>
                </c:pt>
                <c:pt idx="361">
                  <c:v>41055.418055555601</c:v>
                </c:pt>
                <c:pt idx="362">
                  <c:v>41055.420138888891</c:v>
                </c:pt>
                <c:pt idx="363">
                  <c:v>41055.422222222223</c:v>
                </c:pt>
                <c:pt idx="364">
                  <c:v>41055.424305555556</c:v>
                </c:pt>
                <c:pt idx="365">
                  <c:v>41055.426388888889</c:v>
                </c:pt>
                <c:pt idx="366">
                  <c:v>41055.428472222222</c:v>
                </c:pt>
                <c:pt idx="367">
                  <c:v>41055.430555555562</c:v>
                </c:pt>
                <c:pt idx="368">
                  <c:v>41055.432638889004</c:v>
                </c:pt>
                <c:pt idx="369">
                  <c:v>41055.43472222222</c:v>
                </c:pt>
                <c:pt idx="370">
                  <c:v>41055.436805555553</c:v>
                </c:pt>
                <c:pt idx="371">
                  <c:v>41055.438888888893</c:v>
                </c:pt>
                <c:pt idx="372">
                  <c:v>41055.440972222219</c:v>
                </c:pt>
                <c:pt idx="373">
                  <c:v>41055.443055555559</c:v>
                </c:pt>
                <c:pt idx="374">
                  <c:v>41055.445138888892</c:v>
                </c:pt>
                <c:pt idx="375">
                  <c:v>41055.447222222232</c:v>
                </c:pt>
                <c:pt idx="376">
                  <c:v>41055.449305555558</c:v>
                </c:pt>
                <c:pt idx="377">
                  <c:v>41055.451388888891</c:v>
                </c:pt>
                <c:pt idx="378">
                  <c:v>41055.453472222223</c:v>
                </c:pt>
                <c:pt idx="379">
                  <c:v>41055.455555555563</c:v>
                </c:pt>
                <c:pt idx="380">
                  <c:v>41055.457638889013</c:v>
                </c:pt>
                <c:pt idx="381">
                  <c:v>41055.459722222222</c:v>
                </c:pt>
                <c:pt idx="382">
                  <c:v>41055.461805555555</c:v>
                </c:pt>
                <c:pt idx="383">
                  <c:v>41055.463888888888</c:v>
                </c:pt>
                <c:pt idx="384">
                  <c:v>41055.46597222222</c:v>
                </c:pt>
                <c:pt idx="385">
                  <c:v>41055.468055555553</c:v>
                </c:pt>
                <c:pt idx="386">
                  <c:v>41055.470138888893</c:v>
                </c:pt>
                <c:pt idx="387">
                  <c:v>41055.472222222219</c:v>
                </c:pt>
                <c:pt idx="388">
                  <c:v>41055.474305555559</c:v>
                </c:pt>
                <c:pt idx="389">
                  <c:v>41055.476388888892</c:v>
                </c:pt>
                <c:pt idx="390">
                  <c:v>41055.478472222232</c:v>
                </c:pt>
                <c:pt idx="391">
                  <c:v>41055.480555555601</c:v>
                </c:pt>
                <c:pt idx="392">
                  <c:v>41055.482638889036</c:v>
                </c:pt>
                <c:pt idx="393">
                  <c:v>41055.484722222223</c:v>
                </c:pt>
                <c:pt idx="394">
                  <c:v>41055.486805555563</c:v>
                </c:pt>
                <c:pt idx="395">
                  <c:v>41055.488888889013</c:v>
                </c:pt>
                <c:pt idx="396">
                  <c:v>41055.490972222222</c:v>
                </c:pt>
                <c:pt idx="397">
                  <c:v>41055.493055555555</c:v>
                </c:pt>
                <c:pt idx="398">
                  <c:v>41055.495138888888</c:v>
                </c:pt>
                <c:pt idx="399">
                  <c:v>41055.49722222222</c:v>
                </c:pt>
                <c:pt idx="400">
                  <c:v>41055.499305555524</c:v>
                </c:pt>
                <c:pt idx="401">
                  <c:v>41055.501388888886</c:v>
                </c:pt>
                <c:pt idx="402">
                  <c:v>41055.503472222204</c:v>
                </c:pt>
                <c:pt idx="403">
                  <c:v>41055.505555555559</c:v>
                </c:pt>
                <c:pt idx="404">
                  <c:v>41055.507638888892</c:v>
                </c:pt>
                <c:pt idx="405">
                  <c:v>41055.509722222225</c:v>
                </c:pt>
                <c:pt idx="406">
                  <c:v>41055.511805555558</c:v>
                </c:pt>
                <c:pt idx="407">
                  <c:v>41055.513888888891</c:v>
                </c:pt>
                <c:pt idx="408">
                  <c:v>41055.515972222223</c:v>
                </c:pt>
                <c:pt idx="409">
                  <c:v>41055.518055555563</c:v>
                </c:pt>
                <c:pt idx="410">
                  <c:v>41055.520138888889</c:v>
                </c:pt>
                <c:pt idx="411">
                  <c:v>41055.522222222222</c:v>
                </c:pt>
                <c:pt idx="412">
                  <c:v>41055.524305555555</c:v>
                </c:pt>
                <c:pt idx="413">
                  <c:v>41055.526388888888</c:v>
                </c:pt>
                <c:pt idx="414">
                  <c:v>41055.52847222222</c:v>
                </c:pt>
                <c:pt idx="415">
                  <c:v>41055.530555555553</c:v>
                </c:pt>
                <c:pt idx="416">
                  <c:v>41055.532638888893</c:v>
                </c:pt>
                <c:pt idx="417">
                  <c:v>41055.534722222204</c:v>
                </c:pt>
                <c:pt idx="418">
                  <c:v>41055.536805555559</c:v>
                </c:pt>
                <c:pt idx="419">
                  <c:v>41055.538888888892</c:v>
                </c:pt>
                <c:pt idx="420">
                  <c:v>41055.540972222232</c:v>
                </c:pt>
                <c:pt idx="421">
                  <c:v>41055.543055555558</c:v>
                </c:pt>
                <c:pt idx="422">
                  <c:v>41055.545138888891</c:v>
                </c:pt>
                <c:pt idx="423">
                  <c:v>41055.547222222223</c:v>
                </c:pt>
                <c:pt idx="424">
                  <c:v>41055.549305555556</c:v>
                </c:pt>
                <c:pt idx="425">
                  <c:v>41055.551388888889</c:v>
                </c:pt>
                <c:pt idx="426">
                  <c:v>41055.553472222222</c:v>
                </c:pt>
                <c:pt idx="427">
                  <c:v>41055.555555555562</c:v>
                </c:pt>
                <c:pt idx="428">
                  <c:v>41055.557638889004</c:v>
                </c:pt>
                <c:pt idx="429">
                  <c:v>41055.55972222222</c:v>
                </c:pt>
                <c:pt idx="430">
                  <c:v>41055.561805555524</c:v>
                </c:pt>
                <c:pt idx="431">
                  <c:v>41055.563888888886</c:v>
                </c:pt>
                <c:pt idx="432">
                  <c:v>41055.565972222204</c:v>
                </c:pt>
                <c:pt idx="433">
                  <c:v>41055.568055555559</c:v>
                </c:pt>
                <c:pt idx="434">
                  <c:v>41055.570138888892</c:v>
                </c:pt>
                <c:pt idx="435">
                  <c:v>41055.572222222232</c:v>
                </c:pt>
                <c:pt idx="436">
                  <c:v>41055.574305555558</c:v>
                </c:pt>
                <c:pt idx="437">
                  <c:v>41055.576388888891</c:v>
                </c:pt>
                <c:pt idx="438">
                  <c:v>41055.578472222223</c:v>
                </c:pt>
                <c:pt idx="439">
                  <c:v>41055.580555555563</c:v>
                </c:pt>
                <c:pt idx="440">
                  <c:v>41055.582638889013</c:v>
                </c:pt>
                <c:pt idx="441">
                  <c:v>41055.584722222222</c:v>
                </c:pt>
                <c:pt idx="442">
                  <c:v>41055.586805555562</c:v>
                </c:pt>
                <c:pt idx="443">
                  <c:v>41055.588888889004</c:v>
                </c:pt>
                <c:pt idx="444">
                  <c:v>41055.59097222222</c:v>
                </c:pt>
                <c:pt idx="445">
                  <c:v>41055.593749999985</c:v>
                </c:pt>
                <c:pt idx="446">
                  <c:v>41055.595833333326</c:v>
                </c:pt>
                <c:pt idx="447">
                  <c:v>41055.597916666586</c:v>
                </c:pt>
                <c:pt idx="448">
                  <c:v>41055.599999999999</c:v>
                </c:pt>
                <c:pt idx="449">
                  <c:v>41055.602083333324</c:v>
                </c:pt>
                <c:pt idx="450">
                  <c:v>41055.604166666584</c:v>
                </c:pt>
                <c:pt idx="451">
                  <c:v>41055.606250000012</c:v>
                </c:pt>
                <c:pt idx="452">
                  <c:v>41055.60833333333</c:v>
                </c:pt>
                <c:pt idx="453">
                  <c:v>41055.61041666667</c:v>
                </c:pt>
                <c:pt idx="454">
                  <c:v>41055.612500000003</c:v>
                </c:pt>
                <c:pt idx="455">
                  <c:v>41055.614583333336</c:v>
                </c:pt>
                <c:pt idx="456">
                  <c:v>41055.616666666654</c:v>
                </c:pt>
                <c:pt idx="457">
                  <c:v>41055.618750000001</c:v>
                </c:pt>
                <c:pt idx="458">
                  <c:v>41055.620833333334</c:v>
                </c:pt>
                <c:pt idx="459">
                  <c:v>41055.622916666594</c:v>
                </c:pt>
                <c:pt idx="460">
                  <c:v>41055.624999999993</c:v>
                </c:pt>
                <c:pt idx="461">
                  <c:v>41055.627083333166</c:v>
                </c:pt>
                <c:pt idx="462">
                  <c:v>41055.629166666513</c:v>
                </c:pt>
                <c:pt idx="463">
                  <c:v>41055.631249999999</c:v>
                </c:pt>
                <c:pt idx="464">
                  <c:v>41055.633333333324</c:v>
                </c:pt>
                <c:pt idx="465">
                  <c:v>41055.635416666584</c:v>
                </c:pt>
                <c:pt idx="466">
                  <c:v>41055.637499999997</c:v>
                </c:pt>
                <c:pt idx="467">
                  <c:v>41055.639583333221</c:v>
                </c:pt>
                <c:pt idx="468">
                  <c:v>41055.641666666575</c:v>
                </c:pt>
                <c:pt idx="469">
                  <c:v>41055.643749999996</c:v>
                </c:pt>
                <c:pt idx="470">
                  <c:v>41055.645833333336</c:v>
                </c:pt>
                <c:pt idx="471">
                  <c:v>41055.647916666654</c:v>
                </c:pt>
                <c:pt idx="472">
                  <c:v>41055.65</c:v>
                </c:pt>
                <c:pt idx="473">
                  <c:v>41055.652083333334</c:v>
                </c:pt>
                <c:pt idx="474">
                  <c:v>41055.654166666594</c:v>
                </c:pt>
                <c:pt idx="475">
                  <c:v>41055.656250000102</c:v>
                </c:pt>
                <c:pt idx="476">
                  <c:v>41055.658333333333</c:v>
                </c:pt>
                <c:pt idx="477">
                  <c:v>41055.660416666586</c:v>
                </c:pt>
                <c:pt idx="478">
                  <c:v>41055.662499999999</c:v>
                </c:pt>
                <c:pt idx="479">
                  <c:v>41055.664583333324</c:v>
                </c:pt>
                <c:pt idx="480">
                  <c:v>41055.666666666584</c:v>
                </c:pt>
                <c:pt idx="481">
                  <c:v>41055.668749999997</c:v>
                </c:pt>
                <c:pt idx="482">
                  <c:v>41055.67083333333</c:v>
                </c:pt>
                <c:pt idx="483">
                  <c:v>41055.67291666667</c:v>
                </c:pt>
                <c:pt idx="484">
                  <c:v>41055.675000000003</c:v>
                </c:pt>
                <c:pt idx="485">
                  <c:v>41055.677083333205</c:v>
                </c:pt>
                <c:pt idx="486">
                  <c:v>41055.679166666574</c:v>
                </c:pt>
                <c:pt idx="487">
                  <c:v>41055.681250000001</c:v>
                </c:pt>
                <c:pt idx="488">
                  <c:v>41055.683333333334</c:v>
                </c:pt>
                <c:pt idx="489">
                  <c:v>41055.685416666594</c:v>
                </c:pt>
                <c:pt idx="490">
                  <c:v>41055.6875</c:v>
                </c:pt>
                <c:pt idx="491">
                  <c:v>41055.689583333326</c:v>
                </c:pt>
                <c:pt idx="492">
                  <c:v>41055.691666666513</c:v>
                </c:pt>
                <c:pt idx="493">
                  <c:v>41055.693749999984</c:v>
                </c:pt>
                <c:pt idx="494">
                  <c:v>41055.695833333324</c:v>
                </c:pt>
                <c:pt idx="495">
                  <c:v>41055.697916666584</c:v>
                </c:pt>
                <c:pt idx="496">
                  <c:v>41055.699999999997</c:v>
                </c:pt>
                <c:pt idx="497">
                  <c:v>41055.702083333221</c:v>
                </c:pt>
                <c:pt idx="498">
                  <c:v>41055.704166666575</c:v>
                </c:pt>
                <c:pt idx="499">
                  <c:v>41055.706250000003</c:v>
                </c:pt>
                <c:pt idx="500">
                  <c:v>41055.708333333336</c:v>
                </c:pt>
                <c:pt idx="501">
                  <c:v>41055.710416666654</c:v>
                </c:pt>
                <c:pt idx="502">
                  <c:v>41055.712500000001</c:v>
                </c:pt>
                <c:pt idx="503">
                  <c:v>41055.714583333334</c:v>
                </c:pt>
                <c:pt idx="504">
                  <c:v>41055.716666666594</c:v>
                </c:pt>
                <c:pt idx="505">
                  <c:v>41055.71875</c:v>
                </c:pt>
                <c:pt idx="506">
                  <c:v>41055.720833333326</c:v>
                </c:pt>
                <c:pt idx="507">
                  <c:v>41055.722916666586</c:v>
                </c:pt>
                <c:pt idx="508">
                  <c:v>41055.724999999999</c:v>
                </c:pt>
                <c:pt idx="509">
                  <c:v>41055.727083333157</c:v>
                </c:pt>
                <c:pt idx="510">
                  <c:v>41055.729166666482</c:v>
                </c:pt>
                <c:pt idx="511">
                  <c:v>41055.731249999997</c:v>
                </c:pt>
                <c:pt idx="512">
                  <c:v>41055.733333333221</c:v>
                </c:pt>
                <c:pt idx="513">
                  <c:v>41055.735416666575</c:v>
                </c:pt>
                <c:pt idx="514">
                  <c:v>41055.737499999996</c:v>
                </c:pt>
                <c:pt idx="515">
                  <c:v>41055.739583333205</c:v>
                </c:pt>
                <c:pt idx="516">
                  <c:v>41055.741666666574</c:v>
                </c:pt>
                <c:pt idx="517">
                  <c:v>41055.743749999994</c:v>
                </c:pt>
                <c:pt idx="518">
                  <c:v>41055.745833333334</c:v>
                </c:pt>
                <c:pt idx="519">
                  <c:v>41055.747916666594</c:v>
                </c:pt>
                <c:pt idx="520">
                  <c:v>41055.75</c:v>
                </c:pt>
                <c:pt idx="521">
                  <c:v>41055.752083333326</c:v>
                </c:pt>
                <c:pt idx="522">
                  <c:v>41055.754166666586</c:v>
                </c:pt>
                <c:pt idx="523">
                  <c:v>41055.756250000013</c:v>
                </c:pt>
                <c:pt idx="524">
                  <c:v>41055.758333333331</c:v>
                </c:pt>
                <c:pt idx="525">
                  <c:v>41055.760416666584</c:v>
                </c:pt>
                <c:pt idx="526">
                  <c:v>41055.762499999997</c:v>
                </c:pt>
                <c:pt idx="527">
                  <c:v>41055.764583333221</c:v>
                </c:pt>
                <c:pt idx="528">
                  <c:v>41055.766666666575</c:v>
                </c:pt>
                <c:pt idx="529">
                  <c:v>41055.768749999996</c:v>
                </c:pt>
                <c:pt idx="530">
                  <c:v>41055.770833333336</c:v>
                </c:pt>
                <c:pt idx="531">
                  <c:v>41055.772916666654</c:v>
                </c:pt>
                <c:pt idx="532">
                  <c:v>41055.775000000001</c:v>
                </c:pt>
                <c:pt idx="533">
                  <c:v>41055.777083333174</c:v>
                </c:pt>
                <c:pt idx="534">
                  <c:v>41055.779166666522</c:v>
                </c:pt>
                <c:pt idx="535">
                  <c:v>41055.78125</c:v>
                </c:pt>
                <c:pt idx="536">
                  <c:v>41055.783333333326</c:v>
                </c:pt>
                <c:pt idx="537">
                  <c:v>41055.785416666586</c:v>
                </c:pt>
                <c:pt idx="538">
                  <c:v>41055.787499999999</c:v>
                </c:pt>
                <c:pt idx="539">
                  <c:v>41055.789583333324</c:v>
                </c:pt>
                <c:pt idx="540">
                  <c:v>41055.791666666482</c:v>
                </c:pt>
                <c:pt idx="541">
                  <c:v>41055.793749999975</c:v>
                </c:pt>
                <c:pt idx="542">
                  <c:v>41055.795833333221</c:v>
                </c:pt>
                <c:pt idx="543">
                  <c:v>41055.797916666575</c:v>
                </c:pt>
                <c:pt idx="544">
                  <c:v>41055.800000000003</c:v>
                </c:pt>
                <c:pt idx="545">
                  <c:v>41055.802083333336</c:v>
                </c:pt>
                <c:pt idx="546">
                  <c:v>41055.804166666654</c:v>
                </c:pt>
                <c:pt idx="547">
                  <c:v>41055.806250000111</c:v>
                </c:pt>
                <c:pt idx="548">
                  <c:v>41055.808333333342</c:v>
                </c:pt>
                <c:pt idx="549">
                  <c:v>41055.810416666667</c:v>
                </c:pt>
                <c:pt idx="550">
                  <c:v>41055.812500000102</c:v>
                </c:pt>
                <c:pt idx="551">
                  <c:v>41055.814583333333</c:v>
                </c:pt>
                <c:pt idx="552">
                  <c:v>41055.816666666666</c:v>
                </c:pt>
                <c:pt idx="553">
                  <c:v>41055.818750000013</c:v>
                </c:pt>
                <c:pt idx="554">
                  <c:v>41055.820833333331</c:v>
                </c:pt>
                <c:pt idx="555">
                  <c:v>41055.822916666664</c:v>
                </c:pt>
                <c:pt idx="556">
                  <c:v>41055.825000000004</c:v>
                </c:pt>
                <c:pt idx="557">
                  <c:v>41055.827083333221</c:v>
                </c:pt>
                <c:pt idx="558">
                  <c:v>41055.829166666575</c:v>
                </c:pt>
                <c:pt idx="559">
                  <c:v>41055.831250000003</c:v>
                </c:pt>
                <c:pt idx="560">
                  <c:v>41055.833333333336</c:v>
                </c:pt>
                <c:pt idx="561">
                  <c:v>41055.835416666654</c:v>
                </c:pt>
                <c:pt idx="562">
                  <c:v>41055.837500000001</c:v>
                </c:pt>
                <c:pt idx="563">
                  <c:v>41055.839583333334</c:v>
                </c:pt>
                <c:pt idx="564">
                  <c:v>41055.841666666594</c:v>
                </c:pt>
                <c:pt idx="565">
                  <c:v>41055.84375</c:v>
                </c:pt>
                <c:pt idx="566">
                  <c:v>41055.845833333333</c:v>
                </c:pt>
                <c:pt idx="567">
                  <c:v>41055.847916666666</c:v>
                </c:pt>
                <c:pt idx="568">
                  <c:v>41055.850000000013</c:v>
                </c:pt>
                <c:pt idx="569">
                  <c:v>41055.852083333331</c:v>
                </c:pt>
                <c:pt idx="570">
                  <c:v>41055.854166666664</c:v>
                </c:pt>
                <c:pt idx="571">
                  <c:v>41055.856250000164</c:v>
                </c:pt>
                <c:pt idx="572">
                  <c:v>41055.858333333446</c:v>
                </c:pt>
                <c:pt idx="573">
                  <c:v>41055.86041666667</c:v>
                </c:pt>
                <c:pt idx="574">
                  <c:v>41055.862500000003</c:v>
                </c:pt>
                <c:pt idx="575">
                  <c:v>41055.864583333336</c:v>
                </c:pt>
                <c:pt idx="576">
                  <c:v>41055.866666666654</c:v>
                </c:pt>
                <c:pt idx="577">
                  <c:v>41055.868750000001</c:v>
                </c:pt>
                <c:pt idx="578">
                  <c:v>41055.870833333342</c:v>
                </c:pt>
                <c:pt idx="579">
                  <c:v>41055.872916666667</c:v>
                </c:pt>
                <c:pt idx="580">
                  <c:v>41055.875</c:v>
                </c:pt>
                <c:pt idx="581">
                  <c:v>41055.877083333326</c:v>
                </c:pt>
                <c:pt idx="582">
                  <c:v>41055.879166666586</c:v>
                </c:pt>
                <c:pt idx="583">
                  <c:v>41055.881250000013</c:v>
                </c:pt>
                <c:pt idx="584">
                  <c:v>41055.883333333331</c:v>
                </c:pt>
                <c:pt idx="585">
                  <c:v>41055.885416666664</c:v>
                </c:pt>
                <c:pt idx="586">
                  <c:v>41055.887500000012</c:v>
                </c:pt>
                <c:pt idx="587">
                  <c:v>41055.88958333333</c:v>
                </c:pt>
                <c:pt idx="588">
                  <c:v>41055.891666666575</c:v>
                </c:pt>
                <c:pt idx="589">
                  <c:v>41055.893749999996</c:v>
                </c:pt>
                <c:pt idx="590">
                  <c:v>41055.895833333336</c:v>
                </c:pt>
                <c:pt idx="591">
                  <c:v>41055.897916666654</c:v>
                </c:pt>
                <c:pt idx="592">
                  <c:v>41055.9</c:v>
                </c:pt>
                <c:pt idx="593">
                  <c:v>41055.902083333334</c:v>
                </c:pt>
                <c:pt idx="594">
                  <c:v>41055.904166666594</c:v>
                </c:pt>
                <c:pt idx="595">
                  <c:v>41055.906250000102</c:v>
                </c:pt>
                <c:pt idx="596">
                  <c:v>41055.908333333333</c:v>
                </c:pt>
                <c:pt idx="597">
                  <c:v>41055.910416666666</c:v>
                </c:pt>
                <c:pt idx="598">
                  <c:v>41055.912500000013</c:v>
                </c:pt>
                <c:pt idx="599">
                  <c:v>41055.914583333331</c:v>
                </c:pt>
                <c:pt idx="600">
                  <c:v>41055.916666666664</c:v>
                </c:pt>
                <c:pt idx="601">
                  <c:v>41055.918750000012</c:v>
                </c:pt>
                <c:pt idx="602">
                  <c:v>41055.92083333333</c:v>
                </c:pt>
                <c:pt idx="603">
                  <c:v>41055.92291666667</c:v>
                </c:pt>
                <c:pt idx="604">
                  <c:v>41055.925000000003</c:v>
                </c:pt>
                <c:pt idx="605">
                  <c:v>41055.927083333205</c:v>
                </c:pt>
                <c:pt idx="606">
                  <c:v>41055.929166666574</c:v>
                </c:pt>
                <c:pt idx="607">
                  <c:v>41055.931250000001</c:v>
                </c:pt>
                <c:pt idx="608">
                  <c:v>41055.933333333334</c:v>
                </c:pt>
                <c:pt idx="609">
                  <c:v>41055.935416666594</c:v>
                </c:pt>
                <c:pt idx="610">
                  <c:v>41055.9375</c:v>
                </c:pt>
                <c:pt idx="611">
                  <c:v>41055.939583333326</c:v>
                </c:pt>
                <c:pt idx="612">
                  <c:v>41055.941666666586</c:v>
                </c:pt>
                <c:pt idx="613">
                  <c:v>41055.943749999999</c:v>
                </c:pt>
                <c:pt idx="614">
                  <c:v>41055.945833333331</c:v>
                </c:pt>
                <c:pt idx="615">
                  <c:v>41055.947916666664</c:v>
                </c:pt>
                <c:pt idx="616">
                  <c:v>41055.950000000012</c:v>
                </c:pt>
                <c:pt idx="617">
                  <c:v>41055.95208333333</c:v>
                </c:pt>
                <c:pt idx="618">
                  <c:v>41055.95416666667</c:v>
                </c:pt>
                <c:pt idx="619">
                  <c:v>41055.956250000141</c:v>
                </c:pt>
                <c:pt idx="620">
                  <c:v>41055.958333333343</c:v>
                </c:pt>
                <c:pt idx="621">
                  <c:v>41055.960416666654</c:v>
                </c:pt>
                <c:pt idx="622">
                  <c:v>41055.962500000001</c:v>
                </c:pt>
                <c:pt idx="623">
                  <c:v>41055.964583333334</c:v>
                </c:pt>
                <c:pt idx="624">
                  <c:v>41055.966666666594</c:v>
                </c:pt>
                <c:pt idx="625">
                  <c:v>41055.96875</c:v>
                </c:pt>
                <c:pt idx="626">
                  <c:v>41055.970833333333</c:v>
                </c:pt>
                <c:pt idx="627">
                  <c:v>41055.972916666666</c:v>
                </c:pt>
                <c:pt idx="628">
                  <c:v>41055.975000000006</c:v>
                </c:pt>
                <c:pt idx="629">
                  <c:v>41055.977083333324</c:v>
                </c:pt>
                <c:pt idx="630">
                  <c:v>41055.979166666584</c:v>
                </c:pt>
                <c:pt idx="631">
                  <c:v>41055.981250000012</c:v>
                </c:pt>
                <c:pt idx="632">
                  <c:v>41055.98333333333</c:v>
                </c:pt>
                <c:pt idx="633">
                  <c:v>41055.98541666667</c:v>
                </c:pt>
                <c:pt idx="634">
                  <c:v>41055.987500000003</c:v>
                </c:pt>
                <c:pt idx="635">
                  <c:v>41055.989583333336</c:v>
                </c:pt>
                <c:pt idx="636">
                  <c:v>41055.991666666574</c:v>
                </c:pt>
                <c:pt idx="637">
                  <c:v>41055.993749999994</c:v>
                </c:pt>
                <c:pt idx="638">
                  <c:v>41055.995833333334</c:v>
                </c:pt>
                <c:pt idx="639">
                  <c:v>41055.997916666594</c:v>
                </c:pt>
                <c:pt idx="640">
                  <c:v>41056</c:v>
                </c:pt>
                <c:pt idx="641">
                  <c:v>41056.002083333326</c:v>
                </c:pt>
                <c:pt idx="642">
                  <c:v>41056.004166666586</c:v>
                </c:pt>
                <c:pt idx="643">
                  <c:v>41056.006250000013</c:v>
                </c:pt>
                <c:pt idx="644">
                  <c:v>41056.008333333331</c:v>
                </c:pt>
                <c:pt idx="645">
                  <c:v>41056.010416666664</c:v>
                </c:pt>
                <c:pt idx="646">
                  <c:v>41056.012500000012</c:v>
                </c:pt>
                <c:pt idx="647">
                  <c:v>41056.01458333333</c:v>
                </c:pt>
                <c:pt idx="648">
                  <c:v>41056.01666666667</c:v>
                </c:pt>
                <c:pt idx="649">
                  <c:v>41056.018750000003</c:v>
                </c:pt>
                <c:pt idx="650">
                  <c:v>41056.020833333336</c:v>
                </c:pt>
                <c:pt idx="651">
                  <c:v>41056.022916666654</c:v>
                </c:pt>
                <c:pt idx="652">
                  <c:v>41056.025000000001</c:v>
                </c:pt>
                <c:pt idx="653">
                  <c:v>41056.027083333174</c:v>
                </c:pt>
                <c:pt idx="654">
                  <c:v>41056.029166666522</c:v>
                </c:pt>
                <c:pt idx="655">
                  <c:v>41056.03125</c:v>
                </c:pt>
                <c:pt idx="656">
                  <c:v>41056.033333333326</c:v>
                </c:pt>
                <c:pt idx="657">
                  <c:v>41056.035416666586</c:v>
                </c:pt>
                <c:pt idx="658">
                  <c:v>41056.037499999999</c:v>
                </c:pt>
                <c:pt idx="659">
                  <c:v>41056.039583333324</c:v>
                </c:pt>
                <c:pt idx="660">
                  <c:v>41056.041666666584</c:v>
                </c:pt>
                <c:pt idx="661">
                  <c:v>41056.043749999997</c:v>
                </c:pt>
                <c:pt idx="662">
                  <c:v>41056.04583333333</c:v>
                </c:pt>
                <c:pt idx="663">
                  <c:v>41056.04791666667</c:v>
                </c:pt>
                <c:pt idx="664">
                  <c:v>41056.050000000003</c:v>
                </c:pt>
                <c:pt idx="665">
                  <c:v>41056.052083333336</c:v>
                </c:pt>
                <c:pt idx="666">
                  <c:v>41056.054166666654</c:v>
                </c:pt>
                <c:pt idx="667">
                  <c:v>41056.056250000111</c:v>
                </c:pt>
                <c:pt idx="668">
                  <c:v>41056.058333333342</c:v>
                </c:pt>
                <c:pt idx="669">
                  <c:v>41056.060416666594</c:v>
                </c:pt>
                <c:pt idx="670">
                  <c:v>41056.0625</c:v>
                </c:pt>
                <c:pt idx="671">
                  <c:v>41056.064583333326</c:v>
                </c:pt>
                <c:pt idx="672">
                  <c:v>41056.066666666586</c:v>
                </c:pt>
                <c:pt idx="673">
                  <c:v>41056.068749999999</c:v>
                </c:pt>
                <c:pt idx="674">
                  <c:v>41056.070833333331</c:v>
                </c:pt>
                <c:pt idx="675">
                  <c:v>41056.072916666664</c:v>
                </c:pt>
                <c:pt idx="676">
                  <c:v>41056.075000000004</c:v>
                </c:pt>
                <c:pt idx="677">
                  <c:v>41056.077083333221</c:v>
                </c:pt>
                <c:pt idx="678">
                  <c:v>41056.079166666575</c:v>
                </c:pt>
                <c:pt idx="679">
                  <c:v>41056.081250000003</c:v>
                </c:pt>
                <c:pt idx="680">
                  <c:v>41056.083333333336</c:v>
                </c:pt>
                <c:pt idx="681">
                  <c:v>41056.085416666654</c:v>
                </c:pt>
                <c:pt idx="682">
                  <c:v>41056.087500000001</c:v>
                </c:pt>
                <c:pt idx="683">
                  <c:v>41056.089583333334</c:v>
                </c:pt>
                <c:pt idx="684">
                  <c:v>41056.091666666522</c:v>
                </c:pt>
                <c:pt idx="685">
                  <c:v>41056.093749999985</c:v>
                </c:pt>
                <c:pt idx="686">
                  <c:v>41056.095833333326</c:v>
                </c:pt>
                <c:pt idx="687">
                  <c:v>41056.097916666586</c:v>
                </c:pt>
                <c:pt idx="688">
                  <c:v>41056.1</c:v>
                </c:pt>
                <c:pt idx="689">
                  <c:v>41056.102083333324</c:v>
                </c:pt>
                <c:pt idx="690">
                  <c:v>41056.104166666584</c:v>
                </c:pt>
                <c:pt idx="691">
                  <c:v>41056.106250000012</c:v>
                </c:pt>
                <c:pt idx="692">
                  <c:v>41056.10833333333</c:v>
                </c:pt>
                <c:pt idx="693">
                  <c:v>41056.11041666667</c:v>
                </c:pt>
                <c:pt idx="694">
                  <c:v>41056.112500000003</c:v>
                </c:pt>
                <c:pt idx="695">
                  <c:v>41056.114583333336</c:v>
                </c:pt>
                <c:pt idx="696">
                  <c:v>41056.116666666654</c:v>
                </c:pt>
                <c:pt idx="697">
                  <c:v>41056.118750000001</c:v>
                </c:pt>
                <c:pt idx="698">
                  <c:v>41056.120833333334</c:v>
                </c:pt>
                <c:pt idx="699">
                  <c:v>41056.122916666594</c:v>
                </c:pt>
                <c:pt idx="700">
                  <c:v>41056.124999999993</c:v>
                </c:pt>
                <c:pt idx="701">
                  <c:v>41056.127083333166</c:v>
                </c:pt>
                <c:pt idx="702">
                  <c:v>41056.129166666513</c:v>
                </c:pt>
                <c:pt idx="703">
                  <c:v>41056.131249999999</c:v>
                </c:pt>
                <c:pt idx="704">
                  <c:v>41056.133333333324</c:v>
                </c:pt>
                <c:pt idx="705">
                  <c:v>41056.135416666584</c:v>
                </c:pt>
                <c:pt idx="706">
                  <c:v>41056.137499999997</c:v>
                </c:pt>
                <c:pt idx="707">
                  <c:v>41056.139583333221</c:v>
                </c:pt>
                <c:pt idx="708">
                  <c:v>41056.141666666575</c:v>
                </c:pt>
                <c:pt idx="709">
                  <c:v>41056.143749999996</c:v>
                </c:pt>
                <c:pt idx="710">
                  <c:v>41056.145833333336</c:v>
                </c:pt>
                <c:pt idx="711">
                  <c:v>41056.147916666654</c:v>
                </c:pt>
                <c:pt idx="712">
                  <c:v>41056.15</c:v>
                </c:pt>
                <c:pt idx="713">
                  <c:v>41056.152083333334</c:v>
                </c:pt>
                <c:pt idx="714">
                  <c:v>41056.154166666594</c:v>
                </c:pt>
                <c:pt idx="715">
                  <c:v>41056.156250000102</c:v>
                </c:pt>
                <c:pt idx="716">
                  <c:v>41056.158333333333</c:v>
                </c:pt>
                <c:pt idx="717">
                  <c:v>41056.160416666586</c:v>
                </c:pt>
                <c:pt idx="718">
                  <c:v>41056.162499999999</c:v>
                </c:pt>
                <c:pt idx="719">
                  <c:v>41056.164583333324</c:v>
                </c:pt>
                <c:pt idx="720">
                  <c:v>41056.166666666584</c:v>
                </c:pt>
                <c:pt idx="721">
                  <c:v>41056.168749999997</c:v>
                </c:pt>
                <c:pt idx="722">
                  <c:v>41056.17083333333</c:v>
                </c:pt>
                <c:pt idx="723">
                  <c:v>41056.17291666667</c:v>
                </c:pt>
                <c:pt idx="724">
                  <c:v>41056.175000000003</c:v>
                </c:pt>
                <c:pt idx="725">
                  <c:v>41056.177083333205</c:v>
                </c:pt>
                <c:pt idx="726">
                  <c:v>41056.179166666574</c:v>
                </c:pt>
                <c:pt idx="727">
                  <c:v>41056.181250000001</c:v>
                </c:pt>
                <c:pt idx="728">
                  <c:v>41056.183333333334</c:v>
                </c:pt>
                <c:pt idx="729">
                  <c:v>41056.185416666594</c:v>
                </c:pt>
                <c:pt idx="730">
                  <c:v>41056.1875</c:v>
                </c:pt>
                <c:pt idx="731">
                  <c:v>41056.189583333326</c:v>
                </c:pt>
                <c:pt idx="732">
                  <c:v>41056.191666666513</c:v>
                </c:pt>
                <c:pt idx="733">
                  <c:v>41056.193749999984</c:v>
                </c:pt>
                <c:pt idx="734">
                  <c:v>41056.195833333324</c:v>
                </c:pt>
                <c:pt idx="735">
                  <c:v>41056.197916666584</c:v>
                </c:pt>
                <c:pt idx="736">
                  <c:v>41056.199999999997</c:v>
                </c:pt>
                <c:pt idx="737">
                  <c:v>41056.202083333221</c:v>
                </c:pt>
                <c:pt idx="738">
                  <c:v>41056.204166666575</c:v>
                </c:pt>
                <c:pt idx="739">
                  <c:v>41056.206250000003</c:v>
                </c:pt>
                <c:pt idx="740">
                  <c:v>41056.208333333336</c:v>
                </c:pt>
                <c:pt idx="741">
                  <c:v>41056.210416666654</c:v>
                </c:pt>
                <c:pt idx="742">
                  <c:v>41056.212500000001</c:v>
                </c:pt>
                <c:pt idx="743">
                  <c:v>41056.214583333334</c:v>
                </c:pt>
                <c:pt idx="744">
                  <c:v>41056.216666666594</c:v>
                </c:pt>
                <c:pt idx="745">
                  <c:v>41056.21875</c:v>
                </c:pt>
                <c:pt idx="746">
                  <c:v>41056.220833333326</c:v>
                </c:pt>
                <c:pt idx="747">
                  <c:v>41056.222916666586</c:v>
                </c:pt>
                <c:pt idx="748">
                  <c:v>41056.224999999999</c:v>
                </c:pt>
                <c:pt idx="749">
                  <c:v>41056.227083333157</c:v>
                </c:pt>
                <c:pt idx="750">
                  <c:v>41056.229166666482</c:v>
                </c:pt>
                <c:pt idx="751">
                  <c:v>41056.231249999997</c:v>
                </c:pt>
                <c:pt idx="752">
                  <c:v>41056.233333333221</c:v>
                </c:pt>
                <c:pt idx="753">
                  <c:v>41056.235416666575</c:v>
                </c:pt>
                <c:pt idx="754">
                  <c:v>41056.237499999996</c:v>
                </c:pt>
                <c:pt idx="755">
                  <c:v>41056.239583333205</c:v>
                </c:pt>
                <c:pt idx="756">
                  <c:v>41056.241666666574</c:v>
                </c:pt>
                <c:pt idx="757">
                  <c:v>41056.243749999994</c:v>
                </c:pt>
                <c:pt idx="758">
                  <c:v>41056.245833333334</c:v>
                </c:pt>
                <c:pt idx="759">
                  <c:v>41056.247916666594</c:v>
                </c:pt>
                <c:pt idx="760">
                  <c:v>41056.25</c:v>
                </c:pt>
                <c:pt idx="761">
                  <c:v>41056.252083333326</c:v>
                </c:pt>
                <c:pt idx="762">
                  <c:v>41056.254166666586</c:v>
                </c:pt>
                <c:pt idx="763">
                  <c:v>41056.256250000013</c:v>
                </c:pt>
                <c:pt idx="764">
                  <c:v>41056.258333333331</c:v>
                </c:pt>
                <c:pt idx="765">
                  <c:v>41056.260416666584</c:v>
                </c:pt>
                <c:pt idx="766">
                  <c:v>41056.262499999997</c:v>
                </c:pt>
                <c:pt idx="767">
                  <c:v>41056.264583333221</c:v>
                </c:pt>
                <c:pt idx="768">
                  <c:v>41056.266666666575</c:v>
                </c:pt>
                <c:pt idx="769">
                  <c:v>41056.268749999996</c:v>
                </c:pt>
                <c:pt idx="770">
                  <c:v>41056.270833333336</c:v>
                </c:pt>
                <c:pt idx="771">
                  <c:v>41056.272916666654</c:v>
                </c:pt>
                <c:pt idx="772">
                  <c:v>41056.275000000001</c:v>
                </c:pt>
                <c:pt idx="773">
                  <c:v>41056.277083333174</c:v>
                </c:pt>
                <c:pt idx="774">
                  <c:v>41056.279166666522</c:v>
                </c:pt>
                <c:pt idx="775">
                  <c:v>41056.28125</c:v>
                </c:pt>
                <c:pt idx="776">
                  <c:v>41056.283333333326</c:v>
                </c:pt>
                <c:pt idx="777">
                  <c:v>41056.285416666586</c:v>
                </c:pt>
                <c:pt idx="778">
                  <c:v>41056.287499999999</c:v>
                </c:pt>
                <c:pt idx="779">
                  <c:v>41056.289583333324</c:v>
                </c:pt>
                <c:pt idx="780">
                  <c:v>41056.291666666482</c:v>
                </c:pt>
                <c:pt idx="781">
                  <c:v>41056.293749999975</c:v>
                </c:pt>
                <c:pt idx="782">
                  <c:v>41056.295833333221</c:v>
                </c:pt>
                <c:pt idx="783">
                  <c:v>41056.297916666575</c:v>
                </c:pt>
                <c:pt idx="784">
                  <c:v>41056.300000000003</c:v>
                </c:pt>
                <c:pt idx="785">
                  <c:v>41056.302083333336</c:v>
                </c:pt>
                <c:pt idx="786">
                  <c:v>41056.304166666654</c:v>
                </c:pt>
                <c:pt idx="787">
                  <c:v>41056.306250000111</c:v>
                </c:pt>
                <c:pt idx="788">
                  <c:v>41056.308333333342</c:v>
                </c:pt>
                <c:pt idx="789">
                  <c:v>41056.310416666667</c:v>
                </c:pt>
                <c:pt idx="790">
                  <c:v>41056.312500000102</c:v>
                </c:pt>
                <c:pt idx="791">
                  <c:v>41056.314583333333</c:v>
                </c:pt>
                <c:pt idx="792">
                  <c:v>41056.316666666666</c:v>
                </c:pt>
                <c:pt idx="793">
                  <c:v>41056.318750000013</c:v>
                </c:pt>
                <c:pt idx="794">
                  <c:v>41056.320833333331</c:v>
                </c:pt>
                <c:pt idx="795">
                  <c:v>41056.322916666664</c:v>
                </c:pt>
                <c:pt idx="796">
                  <c:v>41056.325000000004</c:v>
                </c:pt>
                <c:pt idx="797">
                  <c:v>41056.327083333221</c:v>
                </c:pt>
                <c:pt idx="798">
                  <c:v>41056.329166666575</c:v>
                </c:pt>
                <c:pt idx="799">
                  <c:v>41056.331250000003</c:v>
                </c:pt>
                <c:pt idx="800">
                  <c:v>41056.333333333336</c:v>
                </c:pt>
                <c:pt idx="801">
                  <c:v>41056.335416666654</c:v>
                </c:pt>
                <c:pt idx="802">
                  <c:v>41056.337500000001</c:v>
                </c:pt>
                <c:pt idx="803">
                  <c:v>41056.339583333334</c:v>
                </c:pt>
                <c:pt idx="804">
                  <c:v>41056.341666666594</c:v>
                </c:pt>
                <c:pt idx="805">
                  <c:v>41056.34375</c:v>
                </c:pt>
                <c:pt idx="806">
                  <c:v>41056.345833333333</c:v>
                </c:pt>
                <c:pt idx="807">
                  <c:v>41056.347916666666</c:v>
                </c:pt>
                <c:pt idx="808">
                  <c:v>41056.350000000013</c:v>
                </c:pt>
                <c:pt idx="809">
                  <c:v>41056.352083333331</c:v>
                </c:pt>
                <c:pt idx="810">
                  <c:v>41056.354166666664</c:v>
                </c:pt>
                <c:pt idx="811">
                  <c:v>41056.356250000164</c:v>
                </c:pt>
                <c:pt idx="812">
                  <c:v>41056.358333333446</c:v>
                </c:pt>
                <c:pt idx="813">
                  <c:v>41056.36041666667</c:v>
                </c:pt>
                <c:pt idx="814">
                  <c:v>41056.362500000003</c:v>
                </c:pt>
                <c:pt idx="815">
                  <c:v>41056.364583333336</c:v>
                </c:pt>
                <c:pt idx="816">
                  <c:v>41056.366666666654</c:v>
                </c:pt>
                <c:pt idx="817">
                  <c:v>41056.368750000001</c:v>
                </c:pt>
                <c:pt idx="818">
                  <c:v>41056.370833333342</c:v>
                </c:pt>
                <c:pt idx="819">
                  <c:v>41056.372916666667</c:v>
                </c:pt>
                <c:pt idx="820">
                  <c:v>41056.375</c:v>
                </c:pt>
                <c:pt idx="821">
                  <c:v>41056.377083333326</c:v>
                </c:pt>
                <c:pt idx="822">
                  <c:v>41056.379166666586</c:v>
                </c:pt>
                <c:pt idx="823">
                  <c:v>41056.381250000013</c:v>
                </c:pt>
                <c:pt idx="824">
                  <c:v>41056.383333333331</c:v>
                </c:pt>
                <c:pt idx="825">
                  <c:v>41056.385416666664</c:v>
                </c:pt>
                <c:pt idx="826">
                  <c:v>41056.387500000012</c:v>
                </c:pt>
                <c:pt idx="827">
                  <c:v>41056.38958333333</c:v>
                </c:pt>
                <c:pt idx="828">
                  <c:v>41056.391666666575</c:v>
                </c:pt>
                <c:pt idx="829">
                  <c:v>41056.393749999996</c:v>
                </c:pt>
                <c:pt idx="830">
                  <c:v>41056.395833333336</c:v>
                </c:pt>
                <c:pt idx="831">
                  <c:v>41056.397916666654</c:v>
                </c:pt>
                <c:pt idx="832">
                  <c:v>41056.400000000001</c:v>
                </c:pt>
                <c:pt idx="833">
                  <c:v>41056.402083333334</c:v>
                </c:pt>
                <c:pt idx="834">
                  <c:v>41056.404166666594</c:v>
                </c:pt>
                <c:pt idx="835">
                  <c:v>41056.406250000102</c:v>
                </c:pt>
                <c:pt idx="836">
                  <c:v>41056.408333333333</c:v>
                </c:pt>
                <c:pt idx="837">
                  <c:v>41056.410416666666</c:v>
                </c:pt>
                <c:pt idx="838">
                  <c:v>41056.412500000013</c:v>
                </c:pt>
                <c:pt idx="839">
                  <c:v>41056.414583333331</c:v>
                </c:pt>
                <c:pt idx="840">
                  <c:v>41056.416666666664</c:v>
                </c:pt>
                <c:pt idx="841">
                  <c:v>41056.418750000012</c:v>
                </c:pt>
                <c:pt idx="842">
                  <c:v>41056.42083333333</c:v>
                </c:pt>
                <c:pt idx="843">
                  <c:v>41056.42291666667</c:v>
                </c:pt>
                <c:pt idx="844">
                  <c:v>41056.425000000003</c:v>
                </c:pt>
                <c:pt idx="845">
                  <c:v>41056.427083333205</c:v>
                </c:pt>
                <c:pt idx="846">
                  <c:v>41056.429166666574</c:v>
                </c:pt>
                <c:pt idx="847">
                  <c:v>41056.431250000001</c:v>
                </c:pt>
                <c:pt idx="848">
                  <c:v>41056.433333333334</c:v>
                </c:pt>
                <c:pt idx="849">
                  <c:v>41056.435416666594</c:v>
                </c:pt>
                <c:pt idx="850">
                  <c:v>41056.4375</c:v>
                </c:pt>
                <c:pt idx="851">
                  <c:v>41056.439583333326</c:v>
                </c:pt>
                <c:pt idx="852">
                  <c:v>41056.441666666586</c:v>
                </c:pt>
                <c:pt idx="853">
                  <c:v>41056.443749999999</c:v>
                </c:pt>
                <c:pt idx="854">
                  <c:v>41056.445833333331</c:v>
                </c:pt>
                <c:pt idx="855">
                  <c:v>41056.447916666664</c:v>
                </c:pt>
                <c:pt idx="856">
                  <c:v>41056.450000000012</c:v>
                </c:pt>
                <c:pt idx="857">
                  <c:v>41056.45208333333</c:v>
                </c:pt>
                <c:pt idx="858">
                  <c:v>41056.45416666667</c:v>
                </c:pt>
                <c:pt idx="859">
                  <c:v>41056.456250000141</c:v>
                </c:pt>
                <c:pt idx="860">
                  <c:v>41056.458333333343</c:v>
                </c:pt>
                <c:pt idx="861">
                  <c:v>41056.460416666654</c:v>
                </c:pt>
                <c:pt idx="862">
                  <c:v>41056.462500000001</c:v>
                </c:pt>
                <c:pt idx="863">
                  <c:v>41056.464583333334</c:v>
                </c:pt>
                <c:pt idx="864">
                  <c:v>41056.466666666594</c:v>
                </c:pt>
                <c:pt idx="865">
                  <c:v>41056.46875</c:v>
                </c:pt>
                <c:pt idx="866">
                  <c:v>41056.470833333333</c:v>
                </c:pt>
                <c:pt idx="867">
                  <c:v>41056.472916666666</c:v>
                </c:pt>
                <c:pt idx="868">
                  <c:v>41056.475000000006</c:v>
                </c:pt>
                <c:pt idx="869">
                  <c:v>41056.477083333324</c:v>
                </c:pt>
                <c:pt idx="870">
                  <c:v>41056.479166666584</c:v>
                </c:pt>
                <c:pt idx="871">
                  <c:v>41056.481250000012</c:v>
                </c:pt>
                <c:pt idx="872">
                  <c:v>41056.48333333333</c:v>
                </c:pt>
                <c:pt idx="873">
                  <c:v>41056.48541666667</c:v>
                </c:pt>
                <c:pt idx="874">
                  <c:v>41056.487500000003</c:v>
                </c:pt>
                <c:pt idx="875">
                  <c:v>41056.489583333336</c:v>
                </c:pt>
                <c:pt idx="876">
                  <c:v>41056.491666666574</c:v>
                </c:pt>
                <c:pt idx="877">
                  <c:v>41056.493749999994</c:v>
                </c:pt>
                <c:pt idx="878">
                  <c:v>41056.495833333334</c:v>
                </c:pt>
                <c:pt idx="879">
                  <c:v>41056.497916666594</c:v>
                </c:pt>
                <c:pt idx="880">
                  <c:v>41056.5</c:v>
                </c:pt>
                <c:pt idx="881">
                  <c:v>41056.502083333326</c:v>
                </c:pt>
                <c:pt idx="882">
                  <c:v>41056.504166666586</c:v>
                </c:pt>
                <c:pt idx="883">
                  <c:v>41056.506250000013</c:v>
                </c:pt>
                <c:pt idx="884">
                  <c:v>41056.508333333331</c:v>
                </c:pt>
                <c:pt idx="885">
                  <c:v>41056.510416666664</c:v>
                </c:pt>
                <c:pt idx="886">
                  <c:v>41056.512500000012</c:v>
                </c:pt>
                <c:pt idx="887">
                  <c:v>41056.51458333333</c:v>
                </c:pt>
                <c:pt idx="888">
                  <c:v>41056.51666666667</c:v>
                </c:pt>
                <c:pt idx="889">
                  <c:v>41056.518750000003</c:v>
                </c:pt>
                <c:pt idx="890">
                  <c:v>41056.520833333336</c:v>
                </c:pt>
                <c:pt idx="891">
                  <c:v>41056.522916666654</c:v>
                </c:pt>
                <c:pt idx="892">
                  <c:v>41056.525000000001</c:v>
                </c:pt>
                <c:pt idx="893">
                  <c:v>41056.527083333174</c:v>
                </c:pt>
                <c:pt idx="894">
                  <c:v>41056.529166666522</c:v>
                </c:pt>
                <c:pt idx="895">
                  <c:v>41056.53125</c:v>
                </c:pt>
                <c:pt idx="896">
                  <c:v>41056.533333333326</c:v>
                </c:pt>
                <c:pt idx="897">
                  <c:v>41056.535416666586</c:v>
                </c:pt>
                <c:pt idx="898">
                  <c:v>41056.537499999999</c:v>
                </c:pt>
                <c:pt idx="899">
                  <c:v>41056.539583333324</c:v>
                </c:pt>
                <c:pt idx="900">
                  <c:v>41056.541666666584</c:v>
                </c:pt>
                <c:pt idx="901">
                  <c:v>41056.543749999997</c:v>
                </c:pt>
                <c:pt idx="902">
                  <c:v>41056.54583333333</c:v>
                </c:pt>
                <c:pt idx="903">
                  <c:v>41056.54791666667</c:v>
                </c:pt>
                <c:pt idx="904">
                  <c:v>41056.550000000003</c:v>
                </c:pt>
                <c:pt idx="905">
                  <c:v>41056.552083333336</c:v>
                </c:pt>
                <c:pt idx="906">
                  <c:v>41056.554166666654</c:v>
                </c:pt>
                <c:pt idx="907">
                  <c:v>41056.556250000111</c:v>
                </c:pt>
                <c:pt idx="908">
                  <c:v>41056.558333333342</c:v>
                </c:pt>
                <c:pt idx="909">
                  <c:v>41056.560416666594</c:v>
                </c:pt>
                <c:pt idx="910">
                  <c:v>41056.5625</c:v>
                </c:pt>
                <c:pt idx="911">
                  <c:v>41056.564583333326</c:v>
                </c:pt>
                <c:pt idx="912">
                  <c:v>41056.566666666586</c:v>
                </c:pt>
                <c:pt idx="913">
                  <c:v>41056.568749999999</c:v>
                </c:pt>
                <c:pt idx="914">
                  <c:v>41056.570833333331</c:v>
                </c:pt>
                <c:pt idx="915">
                  <c:v>41056.572916666664</c:v>
                </c:pt>
                <c:pt idx="916">
                  <c:v>41056.575000000004</c:v>
                </c:pt>
                <c:pt idx="917">
                  <c:v>41056.577083333221</c:v>
                </c:pt>
                <c:pt idx="918">
                  <c:v>41056.579166666575</c:v>
                </c:pt>
                <c:pt idx="919">
                  <c:v>41056.581250000003</c:v>
                </c:pt>
                <c:pt idx="920">
                  <c:v>41056.583333333336</c:v>
                </c:pt>
                <c:pt idx="921">
                  <c:v>41056.585416666654</c:v>
                </c:pt>
                <c:pt idx="922">
                  <c:v>41056.587500000001</c:v>
                </c:pt>
                <c:pt idx="923">
                  <c:v>41056.589583333334</c:v>
                </c:pt>
                <c:pt idx="924">
                  <c:v>41056.591666666522</c:v>
                </c:pt>
                <c:pt idx="925">
                  <c:v>41056.593749999985</c:v>
                </c:pt>
                <c:pt idx="926">
                  <c:v>41056.595833333326</c:v>
                </c:pt>
                <c:pt idx="927">
                  <c:v>41056.597916666586</c:v>
                </c:pt>
                <c:pt idx="928">
                  <c:v>41056.6</c:v>
                </c:pt>
                <c:pt idx="929">
                  <c:v>41056.602083333324</c:v>
                </c:pt>
                <c:pt idx="930">
                  <c:v>41056.604166666584</c:v>
                </c:pt>
                <c:pt idx="931">
                  <c:v>41056.606250000012</c:v>
                </c:pt>
                <c:pt idx="932">
                  <c:v>41056.60833333333</c:v>
                </c:pt>
                <c:pt idx="933">
                  <c:v>41056.61041666667</c:v>
                </c:pt>
                <c:pt idx="934">
                  <c:v>41056.612500000003</c:v>
                </c:pt>
                <c:pt idx="935">
                  <c:v>41056.614583333336</c:v>
                </c:pt>
                <c:pt idx="936">
                  <c:v>41056.616666666654</c:v>
                </c:pt>
                <c:pt idx="937">
                  <c:v>41056.618750000001</c:v>
                </c:pt>
                <c:pt idx="938">
                  <c:v>41056.620833333334</c:v>
                </c:pt>
                <c:pt idx="939">
                  <c:v>41056.622916666594</c:v>
                </c:pt>
                <c:pt idx="940">
                  <c:v>41056.624999999993</c:v>
                </c:pt>
                <c:pt idx="941">
                  <c:v>41056.627083333166</c:v>
                </c:pt>
                <c:pt idx="942">
                  <c:v>41056.629166666513</c:v>
                </c:pt>
                <c:pt idx="943">
                  <c:v>41056.631249999999</c:v>
                </c:pt>
                <c:pt idx="944">
                  <c:v>41056.633333333324</c:v>
                </c:pt>
                <c:pt idx="945">
                  <c:v>41056.635416666584</c:v>
                </c:pt>
                <c:pt idx="946">
                  <c:v>41056.637499999997</c:v>
                </c:pt>
                <c:pt idx="947">
                  <c:v>41056.639583333221</c:v>
                </c:pt>
                <c:pt idx="948">
                  <c:v>41056.641666666575</c:v>
                </c:pt>
                <c:pt idx="949">
                  <c:v>41056.643749999996</c:v>
                </c:pt>
                <c:pt idx="950">
                  <c:v>41056.645833333336</c:v>
                </c:pt>
                <c:pt idx="951">
                  <c:v>41056.647916666654</c:v>
                </c:pt>
                <c:pt idx="952">
                  <c:v>41056.65</c:v>
                </c:pt>
                <c:pt idx="953">
                  <c:v>41056.652083333334</c:v>
                </c:pt>
                <c:pt idx="954">
                  <c:v>41056.654166666594</c:v>
                </c:pt>
                <c:pt idx="955">
                  <c:v>41056.656250000102</c:v>
                </c:pt>
                <c:pt idx="956">
                  <c:v>41056.658333333333</c:v>
                </c:pt>
                <c:pt idx="957">
                  <c:v>41056.660416666586</c:v>
                </c:pt>
                <c:pt idx="958">
                  <c:v>41056.662499999999</c:v>
                </c:pt>
                <c:pt idx="959">
                  <c:v>41056.664583333324</c:v>
                </c:pt>
                <c:pt idx="960">
                  <c:v>41056.666666666584</c:v>
                </c:pt>
                <c:pt idx="961">
                  <c:v>41056.668749999997</c:v>
                </c:pt>
                <c:pt idx="962">
                  <c:v>41056.67083333333</c:v>
                </c:pt>
                <c:pt idx="963">
                  <c:v>41056.67291666667</c:v>
                </c:pt>
                <c:pt idx="964">
                  <c:v>41056.675000000003</c:v>
                </c:pt>
                <c:pt idx="965">
                  <c:v>41056.677083333205</c:v>
                </c:pt>
                <c:pt idx="966">
                  <c:v>41056.679166666574</c:v>
                </c:pt>
                <c:pt idx="967">
                  <c:v>41056.681250000001</c:v>
                </c:pt>
                <c:pt idx="968">
                  <c:v>41056.683333333334</c:v>
                </c:pt>
                <c:pt idx="969">
                  <c:v>41056.685416666594</c:v>
                </c:pt>
                <c:pt idx="970">
                  <c:v>41056.6875</c:v>
                </c:pt>
                <c:pt idx="971">
                  <c:v>41056.689583333326</c:v>
                </c:pt>
                <c:pt idx="972">
                  <c:v>41056.691666666513</c:v>
                </c:pt>
                <c:pt idx="973">
                  <c:v>41056.693749999984</c:v>
                </c:pt>
                <c:pt idx="974">
                  <c:v>41056.695833333324</c:v>
                </c:pt>
                <c:pt idx="975">
                  <c:v>41056.697916666584</c:v>
                </c:pt>
                <c:pt idx="976">
                  <c:v>41056.699999999997</c:v>
                </c:pt>
                <c:pt idx="977">
                  <c:v>41056.702083333221</c:v>
                </c:pt>
                <c:pt idx="978">
                  <c:v>41056.704166666575</c:v>
                </c:pt>
                <c:pt idx="979">
                  <c:v>41056.706250000003</c:v>
                </c:pt>
                <c:pt idx="980">
                  <c:v>41056.708333333336</c:v>
                </c:pt>
                <c:pt idx="981">
                  <c:v>41056.710416666654</c:v>
                </c:pt>
                <c:pt idx="982">
                  <c:v>41056.712500000001</c:v>
                </c:pt>
                <c:pt idx="983">
                  <c:v>41056.714583333334</c:v>
                </c:pt>
                <c:pt idx="984">
                  <c:v>41056.716666666594</c:v>
                </c:pt>
                <c:pt idx="985">
                  <c:v>41056.71875</c:v>
                </c:pt>
                <c:pt idx="986">
                  <c:v>41056.720833333326</c:v>
                </c:pt>
                <c:pt idx="987">
                  <c:v>41056.722916666586</c:v>
                </c:pt>
                <c:pt idx="988">
                  <c:v>41056.724999999999</c:v>
                </c:pt>
                <c:pt idx="989">
                  <c:v>41056.727083333157</c:v>
                </c:pt>
                <c:pt idx="990">
                  <c:v>41056.729166666482</c:v>
                </c:pt>
                <c:pt idx="991">
                  <c:v>41056.731249999997</c:v>
                </c:pt>
                <c:pt idx="992">
                  <c:v>41056.733333333221</c:v>
                </c:pt>
                <c:pt idx="993">
                  <c:v>41056.735416666575</c:v>
                </c:pt>
                <c:pt idx="994">
                  <c:v>41056.737499999996</c:v>
                </c:pt>
                <c:pt idx="995">
                  <c:v>41056.739583333205</c:v>
                </c:pt>
                <c:pt idx="996">
                  <c:v>41056.741666666574</c:v>
                </c:pt>
                <c:pt idx="997">
                  <c:v>41056.743749999994</c:v>
                </c:pt>
                <c:pt idx="998">
                  <c:v>41056.745833333334</c:v>
                </c:pt>
                <c:pt idx="999">
                  <c:v>41056.747916666594</c:v>
                </c:pt>
                <c:pt idx="1000">
                  <c:v>41056.75</c:v>
                </c:pt>
                <c:pt idx="1001">
                  <c:v>41056.752083333326</c:v>
                </c:pt>
                <c:pt idx="1002">
                  <c:v>41056.754166666586</c:v>
                </c:pt>
                <c:pt idx="1003">
                  <c:v>41056.756250000013</c:v>
                </c:pt>
                <c:pt idx="1004">
                  <c:v>41056.758333333331</c:v>
                </c:pt>
                <c:pt idx="1005">
                  <c:v>41056.760416666584</c:v>
                </c:pt>
                <c:pt idx="1006">
                  <c:v>41056.762499999997</c:v>
                </c:pt>
                <c:pt idx="1007">
                  <c:v>41056.764583333221</c:v>
                </c:pt>
                <c:pt idx="1008">
                  <c:v>41056.766666666575</c:v>
                </c:pt>
                <c:pt idx="1009">
                  <c:v>41056.768749999996</c:v>
                </c:pt>
                <c:pt idx="1010">
                  <c:v>41056.770833333336</c:v>
                </c:pt>
                <c:pt idx="1011">
                  <c:v>41056.772916666654</c:v>
                </c:pt>
                <c:pt idx="1012">
                  <c:v>41056.775000000001</c:v>
                </c:pt>
                <c:pt idx="1013">
                  <c:v>41056.777083333174</c:v>
                </c:pt>
                <c:pt idx="1014">
                  <c:v>41056.779166666522</c:v>
                </c:pt>
                <c:pt idx="1015">
                  <c:v>41056.78125</c:v>
                </c:pt>
                <c:pt idx="1016">
                  <c:v>41056.783333333326</c:v>
                </c:pt>
                <c:pt idx="1017">
                  <c:v>41056.785416666586</c:v>
                </c:pt>
                <c:pt idx="1018">
                  <c:v>41056.787499999999</c:v>
                </c:pt>
                <c:pt idx="1019">
                  <c:v>41056.789583333324</c:v>
                </c:pt>
                <c:pt idx="1020">
                  <c:v>41056.791666666482</c:v>
                </c:pt>
                <c:pt idx="1021">
                  <c:v>41056.793749999975</c:v>
                </c:pt>
                <c:pt idx="1022">
                  <c:v>41056.795833333221</c:v>
                </c:pt>
                <c:pt idx="1023">
                  <c:v>41056.797916666575</c:v>
                </c:pt>
                <c:pt idx="1024">
                  <c:v>41056.800000000003</c:v>
                </c:pt>
                <c:pt idx="1025">
                  <c:v>41056.802083333336</c:v>
                </c:pt>
                <c:pt idx="1026">
                  <c:v>41056.804166666654</c:v>
                </c:pt>
                <c:pt idx="1027">
                  <c:v>41056.806250000111</c:v>
                </c:pt>
                <c:pt idx="1028">
                  <c:v>41056.808333333342</c:v>
                </c:pt>
                <c:pt idx="1029">
                  <c:v>41056.810416666667</c:v>
                </c:pt>
                <c:pt idx="1030">
                  <c:v>41056.812500000102</c:v>
                </c:pt>
                <c:pt idx="1031">
                  <c:v>41056.814583333333</c:v>
                </c:pt>
                <c:pt idx="1032">
                  <c:v>41056.816666666666</c:v>
                </c:pt>
                <c:pt idx="1033">
                  <c:v>41056.818750000013</c:v>
                </c:pt>
                <c:pt idx="1034">
                  <c:v>41056.820833333331</c:v>
                </c:pt>
                <c:pt idx="1035">
                  <c:v>41056.822916666664</c:v>
                </c:pt>
                <c:pt idx="1036">
                  <c:v>41056.825000000004</c:v>
                </c:pt>
                <c:pt idx="1037">
                  <c:v>41056.827083333221</c:v>
                </c:pt>
                <c:pt idx="1038">
                  <c:v>41056.829166666575</c:v>
                </c:pt>
                <c:pt idx="1039">
                  <c:v>41056.831250000003</c:v>
                </c:pt>
                <c:pt idx="1040">
                  <c:v>41056.833333333336</c:v>
                </c:pt>
                <c:pt idx="1041">
                  <c:v>41056.835416666654</c:v>
                </c:pt>
                <c:pt idx="1042">
                  <c:v>41056.837500000001</c:v>
                </c:pt>
                <c:pt idx="1043">
                  <c:v>41056.839583333334</c:v>
                </c:pt>
                <c:pt idx="1044">
                  <c:v>41056.841666666594</c:v>
                </c:pt>
                <c:pt idx="1045">
                  <c:v>41056.84375</c:v>
                </c:pt>
                <c:pt idx="1046">
                  <c:v>41056.845833333333</c:v>
                </c:pt>
                <c:pt idx="1047">
                  <c:v>41056.847916666666</c:v>
                </c:pt>
                <c:pt idx="1048">
                  <c:v>41056.850000000013</c:v>
                </c:pt>
                <c:pt idx="1049">
                  <c:v>41056.852083333331</c:v>
                </c:pt>
                <c:pt idx="1050">
                  <c:v>41056.854166666664</c:v>
                </c:pt>
                <c:pt idx="1051">
                  <c:v>41056.856250000164</c:v>
                </c:pt>
                <c:pt idx="1052">
                  <c:v>41056.858333333446</c:v>
                </c:pt>
                <c:pt idx="1053">
                  <c:v>41056.86041666667</c:v>
                </c:pt>
                <c:pt idx="1054">
                  <c:v>41056.862500000003</c:v>
                </c:pt>
                <c:pt idx="1055">
                  <c:v>41056.864583333336</c:v>
                </c:pt>
                <c:pt idx="1056">
                  <c:v>41056.866666666654</c:v>
                </c:pt>
                <c:pt idx="1057">
                  <c:v>41056.868750000001</c:v>
                </c:pt>
                <c:pt idx="1058">
                  <c:v>41056.870833333342</c:v>
                </c:pt>
                <c:pt idx="1059">
                  <c:v>41056.872916666667</c:v>
                </c:pt>
                <c:pt idx="1060">
                  <c:v>41056.875</c:v>
                </c:pt>
                <c:pt idx="1061">
                  <c:v>41056.877083333326</c:v>
                </c:pt>
                <c:pt idx="1062">
                  <c:v>41056.879166666586</c:v>
                </c:pt>
                <c:pt idx="1063">
                  <c:v>41056.881250000013</c:v>
                </c:pt>
                <c:pt idx="1064">
                  <c:v>41056.883333333331</c:v>
                </c:pt>
                <c:pt idx="1065">
                  <c:v>41056.885416666664</c:v>
                </c:pt>
                <c:pt idx="1066">
                  <c:v>41056.887500000012</c:v>
                </c:pt>
                <c:pt idx="1067">
                  <c:v>41056.88958333333</c:v>
                </c:pt>
                <c:pt idx="1068">
                  <c:v>41056.891666666575</c:v>
                </c:pt>
                <c:pt idx="1069">
                  <c:v>41056.893749999996</c:v>
                </c:pt>
                <c:pt idx="1070">
                  <c:v>41056.895833333336</c:v>
                </c:pt>
                <c:pt idx="1071">
                  <c:v>41056.897916666654</c:v>
                </c:pt>
                <c:pt idx="1072">
                  <c:v>41056.9</c:v>
                </c:pt>
                <c:pt idx="1073">
                  <c:v>41056.902083333334</c:v>
                </c:pt>
                <c:pt idx="1074">
                  <c:v>41056.904166666594</c:v>
                </c:pt>
                <c:pt idx="1075">
                  <c:v>41056.906250000102</c:v>
                </c:pt>
                <c:pt idx="1076">
                  <c:v>41056.908333333333</c:v>
                </c:pt>
                <c:pt idx="1077">
                  <c:v>41056.910416666666</c:v>
                </c:pt>
                <c:pt idx="1078">
                  <c:v>41056.912500000013</c:v>
                </c:pt>
                <c:pt idx="1079">
                  <c:v>41056.914583333331</c:v>
                </c:pt>
                <c:pt idx="1080">
                  <c:v>41056.916666666664</c:v>
                </c:pt>
                <c:pt idx="1081">
                  <c:v>41056.918750000012</c:v>
                </c:pt>
                <c:pt idx="1082">
                  <c:v>41056.92083333333</c:v>
                </c:pt>
                <c:pt idx="1083">
                  <c:v>41056.92291666667</c:v>
                </c:pt>
                <c:pt idx="1084">
                  <c:v>41056.925000000003</c:v>
                </c:pt>
                <c:pt idx="1085">
                  <c:v>41056.927083333205</c:v>
                </c:pt>
                <c:pt idx="1086">
                  <c:v>41056.929166666574</c:v>
                </c:pt>
                <c:pt idx="1087">
                  <c:v>41056.931250000001</c:v>
                </c:pt>
                <c:pt idx="1088">
                  <c:v>41056.933333333334</c:v>
                </c:pt>
                <c:pt idx="1089">
                  <c:v>41056.935416666594</c:v>
                </c:pt>
                <c:pt idx="1090">
                  <c:v>41056.9375</c:v>
                </c:pt>
                <c:pt idx="1091">
                  <c:v>41056.939583333326</c:v>
                </c:pt>
                <c:pt idx="1092">
                  <c:v>41056.941666666586</c:v>
                </c:pt>
                <c:pt idx="1093">
                  <c:v>41056.943749999999</c:v>
                </c:pt>
                <c:pt idx="1094">
                  <c:v>41056.945833333331</c:v>
                </c:pt>
                <c:pt idx="1095">
                  <c:v>41056.947916666664</c:v>
                </c:pt>
                <c:pt idx="1096">
                  <c:v>41056.950000000012</c:v>
                </c:pt>
                <c:pt idx="1097">
                  <c:v>41056.95208333333</c:v>
                </c:pt>
                <c:pt idx="1098">
                  <c:v>41056.95416666667</c:v>
                </c:pt>
                <c:pt idx="1099">
                  <c:v>41056.956250000141</c:v>
                </c:pt>
                <c:pt idx="1100">
                  <c:v>41056.958333333343</c:v>
                </c:pt>
                <c:pt idx="1101">
                  <c:v>41056.960416666654</c:v>
                </c:pt>
                <c:pt idx="1102">
                  <c:v>41056.962500000001</c:v>
                </c:pt>
                <c:pt idx="1103">
                  <c:v>41056.964583333334</c:v>
                </c:pt>
                <c:pt idx="1104">
                  <c:v>41056.966666666594</c:v>
                </c:pt>
                <c:pt idx="1105">
                  <c:v>41056.96875</c:v>
                </c:pt>
                <c:pt idx="1106">
                  <c:v>41056.970833333333</c:v>
                </c:pt>
                <c:pt idx="1107">
                  <c:v>41056.972916666666</c:v>
                </c:pt>
                <c:pt idx="1108">
                  <c:v>41056.975000000006</c:v>
                </c:pt>
                <c:pt idx="1109">
                  <c:v>41056.977083333324</c:v>
                </c:pt>
                <c:pt idx="1110">
                  <c:v>41056.979166666584</c:v>
                </c:pt>
                <c:pt idx="1111">
                  <c:v>41056.981250000012</c:v>
                </c:pt>
                <c:pt idx="1112">
                  <c:v>41056.98333333333</c:v>
                </c:pt>
                <c:pt idx="1113">
                  <c:v>41056.98541666667</c:v>
                </c:pt>
                <c:pt idx="1114">
                  <c:v>41056.987500000003</c:v>
                </c:pt>
                <c:pt idx="1115">
                  <c:v>41056.989583333336</c:v>
                </c:pt>
                <c:pt idx="1116">
                  <c:v>41056.991666666574</c:v>
                </c:pt>
                <c:pt idx="1117">
                  <c:v>41056.993749999994</c:v>
                </c:pt>
                <c:pt idx="1118">
                  <c:v>41056.995833333334</c:v>
                </c:pt>
                <c:pt idx="1119">
                  <c:v>41056.997916666594</c:v>
                </c:pt>
                <c:pt idx="1120">
                  <c:v>41057</c:v>
                </c:pt>
                <c:pt idx="1121">
                  <c:v>41057.002083333326</c:v>
                </c:pt>
                <c:pt idx="1122">
                  <c:v>41057.004166666586</c:v>
                </c:pt>
                <c:pt idx="1123">
                  <c:v>41057.006250000013</c:v>
                </c:pt>
                <c:pt idx="1124">
                  <c:v>41057.008333333331</c:v>
                </c:pt>
                <c:pt idx="1125">
                  <c:v>41057.010416666664</c:v>
                </c:pt>
                <c:pt idx="1126">
                  <c:v>41057.012500000012</c:v>
                </c:pt>
                <c:pt idx="1127">
                  <c:v>41057.01458333333</c:v>
                </c:pt>
                <c:pt idx="1128">
                  <c:v>41057.01666666667</c:v>
                </c:pt>
                <c:pt idx="1129">
                  <c:v>41057.018750000003</c:v>
                </c:pt>
                <c:pt idx="1130">
                  <c:v>41057.020833333336</c:v>
                </c:pt>
                <c:pt idx="1131">
                  <c:v>41057.022916666654</c:v>
                </c:pt>
                <c:pt idx="1132">
                  <c:v>41057.025000000001</c:v>
                </c:pt>
                <c:pt idx="1133">
                  <c:v>41057.027083333174</c:v>
                </c:pt>
                <c:pt idx="1134">
                  <c:v>41057.029166666522</c:v>
                </c:pt>
                <c:pt idx="1135">
                  <c:v>41057.03125</c:v>
                </c:pt>
                <c:pt idx="1136">
                  <c:v>41057.033333333326</c:v>
                </c:pt>
                <c:pt idx="1137">
                  <c:v>41057.035416666586</c:v>
                </c:pt>
                <c:pt idx="1138">
                  <c:v>41057.037499999999</c:v>
                </c:pt>
                <c:pt idx="1139">
                  <c:v>41057.039583333324</c:v>
                </c:pt>
                <c:pt idx="1140">
                  <c:v>41057.041666666584</c:v>
                </c:pt>
                <c:pt idx="1141">
                  <c:v>41057.043749999997</c:v>
                </c:pt>
                <c:pt idx="1142">
                  <c:v>41057.04583333333</c:v>
                </c:pt>
                <c:pt idx="1143">
                  <c:v>41057.04791666667</c:v>
                </c:pt>
                <c:pt idx="1144">
                  <c:v>41057.050000000003</c:v>
                </c:pt>
                <c:pt idx="1145">
                  <c:v>41057.052083333336</c:v>
                </c:pt>
                <c:pt idx="1146">
                  <c:v>41057.054166666654</c:v>
                </c:pt>
                <c:pt idx="1147">
                  <c:v>41057.056250000111</c:v>
                </c:pt>
                <c:pt idx="1148">
                  <c:v>41057.058333333342</c:v>
                </c:pt>
                <c:pt idx="1149">
                  <c:v>41057.060416666594</c:v>
                </c:pt>
                <c:pt idx="1150">
                  <c:v>41057.0625</c:v>
                </c:pt>
                <c:pt idx="1151">
                  <c:v>41057.064583333326</c:v>
                </c:pt>
                <c:pt idx="1152">
                  <c:v>41057.066666666586</c:v>
                </c:pt>
                <c:pt idx="1153">
                  <c:v>41057.068749999999</c:v>
                </c:pt>
                <c:pt idx="1154">
                  <c:v>41057.070833333331</c:v>
                </c:pt>
                <c:pt idx="1155">
                  <c:v>41057.072916666664</c:v>
                </c:pt>
                <c:pt idx="1156">
                  <c:v>41057.075000000004</c:v>
                </c:pt>
                <c:pt idx="1157">
                  <c:v>41057.077083333221</c:v>
                </c:pt>
                <c:pt idx="1158">
                  <c:v>41057.079166666575</c:v>
                </c:pt>
                <c:pt idx="1159">
                  <c:v>41057.081250000003</c:v>
                </c:pt>
                <c:pt idx="1160">
                  <c:v>41057.083333333336</c:v>
                </c:pt>
                <c:pt idx="1161">
                  <c:v>41057.085416666654</c:v>
                </c:pt>
                <c:pt idx="1162">
                  <c:v>41057.087500000001</c:v>
                </c:pt>
                <c:pt idx="1163">
                  <c:v>41057.089583333334</c:v>
                </c:pt>
                <c:pt idx="1164">
                  <c:v>41057.091666666522</c:v>
                </c:pt>
                <c:pt idx="1165">
                  <c:v>41057.093749999985</c:v>
                </c:pt>
                <c:pt idx="1166">
                  <c:v>41057.095833333326</c:v>
                </c:pt>
                <c:pt idx="1167">
                  <c:v>41057.097916666586</c:v>
                </c:pt>
                <c:pt idx="1168">
                  <c:v>41057.1</c:v>
                </c:pt>
                <c:pt idx="1169">
                  <c:v>41057.102083333324</c:v>
                </c:pt>
                <c:pt idx="1170">
                  <c:v>41057.104166666584</c:v>
                </c:pt>
                <c:pt idx="1171">
                  <c:v>41057.106250000012</c:v>
                </c:pt>
                <c:pt idx="1172">
                  <c:v>41057.10833333333</c:v>
                </c:pt>
                <c:pt idx="1173">
                  <c:v>41057.11041666667</c:v>
                </c:pt>
                <c:pt idx="1174">
                  <c:v>41057.112500000003</c:v>
                </c:pt>
                <c:pt idx="1175">
                  <c:v>41057.114583333336</c:v>
                </c:pt>
                <c:pt idx="1176">
                  <c:v>41057.116666666654</c:v>
                </c:pt>
                <c:pt idx="1177">
                  <c:v>41057.118750000001</c:v>
                </c:pt>
                <c:pt idx="1178">
                  <c:v>41057.120833333334</c:v>
                </c:pt>
                <c:pt idx="1179">
                  <c:v>41057.122916666594</c:v>
                </c:pt>
                <c:pt idx="1180">
                  <c:v>41057.124999999993</c:v>
                </c:pt>
                <c:pt idx="1181">
                  <c:v>41057.127083333166</c:v>
                </c:pt>
                <c:pt idx="1182">
                  <c:v>41057.129166666513</c:v>
                </c:pt>
                <c:pt idx="1183">
                  <c:v>41057.131249999999</c:v>
                </c:pt>
                <c:pt idx="1184">
                  <c:v>41057.133333333324</c:v>
                </c:pt>
                <c:pt idx="1185">
                  <c:v>41057.135416666584</c:v>
                </c:pt>
                <c:pt idx="1186">
                  <c:v>41057.137499999997</c:v>
                </c:pt>
                <c:pt idx="1187">
                  <c:v>41057.139583333221</c:v>
                </c:pt>
                <c:pt idx="1188">
                  <c:v>41057.141666666575</c:v>
                </c:pt>
                <c:pt idx="1189">
                  <c:v>41057.143749999996</c:v>
                </c:pt>
                <c:pt idx="1190">
                  <c:v>41057.145833333336</c:v>
                </c:pt>
                <c:pt idx="1191">
                  <c:v>41057.147916666654</c:v>
                </c:pt>
                <c:pt idx="1192">
                  <c:v>41057.15</c:v>
                </c:pt>
                <c:pt idx="1193">
                  <c:v>41057.152083333334</c:v>
                </c:pt>
                <c:pt idx="1194">
                  <c:v>41057.154166666594</c:v>
                </c:pt>
                <c:pt idx="1195">
                  <c:v>41057.156250000102</c:v>
                </c:pt>
                <c:pt idx="1196">
                  <c:v>41057.158333333333</c:v>
                </c:pt>
                <c:pt idx="1197">
                  <c:v>41057.160416666586</c:v>
                </c:pt>
                <c:pt idx="1198">
                  <c:v>41057.162499999999</c:v>
                </c:pt>
                <c:pt idx="1199">
                  <c:v>41057.164583333324</c:v>
                </c:pt>
                <c:pt idx="1200">
                  <c:v>41057.166666666584</c:v>
                </c:pt>
                <c:pt idx="1201">
                  <c:v>41057.168749999997</c:v>
                </c:pt>
                <c:pt idx="1202">
                  <c:v>41057.17083333333</c:v>
                </c:pt>
                <c:pt idx="1203">
                  <c:v>41057.17291666667</c:v>
                </c:pt>
                <c:pt idx="1204">
                  <c:v>41057.175000000003</c:v>
                </c:pt>
                <c:pt idx="1205">
                  <c:v>41057.177083333205</c:v>
                </c:pt>
                <c:pt idx="1206">
                  <c:v>41057.179166666574</c:v>
                </c:pt>
                <c:pt idx="1207">
                  <c:v>41057.181250000001</c:v>
                </c:pt>
                <c:pt idx="1208">
                  <c:v>41057.183333333334</c:v>
                </c:pt>
                <c:pt idx="1209">
                  <c:v>41057.185416666594</c:v>
                </c:pt>
                <c:pt idx="1210">
                  <c:v>41057.1875</c:v>
                </c:pt>
                <c:pt idx="1211">
                  <c:v>41057.189583333326</c:v>
                </c:pt>
                <c:pt idx="1212">
                  <c:v>41057.191666666513</c:v>
                </c:pt>
                <c:pt idx="1213">
                  <c:v>41057.193749999984</c:v>
                </c:pt>
                <c:pt idx="1214">
                  <c:v>41057.195833333324</c:v>
                </c:pt>
                <c:pt idx="1215">
                  <c:v>41057.197916666584</c:v>
                </c:pt>
                <c:pt idx="1216">
                  <c:v>41057.199999999997</c:v>
                </c:pt>
                <c:pt idx="1217">
                  <c:v>41057.202083333221</c:v>
                </c:pt>
                <c:pt idx="1218">
                  <c:v>41057.204166666575</c:v>
                </c:pt>
                <c:pt idx="1219">
                  <c:v>41057.206250000003</c:v>
                </c:pt>
                <c:pt idx="1220">
                  <c:v>41057.208333333336</c:v>
                </c:pt>
                <c:pt idx="1221">
                  <c:v>41057.210416666654</c:v>
                </c:pt>
                <c:pt idx="1222">
                  <c:v>41057.212500000001</c:v>
                </c:pt>
                <c:pt idx="1223">
                  <c:v>41057.214583333334</c:v>
                </c:pt>
                <c:pt idx="1224">
                  <c:v>41057.216666666594</c:v>
                </c:pt>
                <c:pt idx="1225">
                  <c:v>41057.21875</c:v>
                </c:pt>
                <c:pt idx="1226">
                  <c:v>41057.220833333326</c:v>
                </c:pt>
                <c:pt idx="1227">
                  <c:v>41057.222916666586</c:v>
                </c:pt>
                <c:pt idx="1228">
                  <c:v>41057.224999999999</c:v>
                </c:pt>
                <c:pt idx="1229">
                  <c:v>41057.227083333157</c:v>
                </c:pt>
                <c:pt idx="1230">
                  <c:v>41057.229166666482</c:v>
                </c:pt>
                <c:pt idx="1231">
                  <c:v>41057.231249999997</c:v>
                </c:pt>
                <c:pt idx="1232">
                  <c:v>41057.233333333221</c:v>
                </c:pt>
                <c:pt idx="1233">
                  <c:v>41057.235416666575</c:v>
                </c:pt>
                <c:pt idx="1234">
                  <c:v>41057.237499999996</c:v>
                </c:pt>
                <c:pt idx="1235">
                  <c:v>41057.239583333205</c:v>
                </c:pt>
                <c:pt idx="1236">
                  <c:v>41057.241666666574</c:v>
                </c:pt>
                <c:pt idx="1237">
                  <c:v>41057.243749999994</c:v>
                </c:pt>
                <c:pt idx="1238">
                  <c:v>41057.245833333334</c:v>
                </c:pt>
                <c:pt idx="1239">
                  <c:v>41057.247916666594</c:v>
                </c:pt>
                <c:pt idx="1240">
                  <c:v>41057.25</c:v>
                </c:pt>
                <c:pt idx="1241">
                  <c:v>41057.252083333326</c:v>
                </c:pt>
                <c:pt idx="1242">
                  <c:v>41057.254166666586</c:v>
                </c:pt>
                <c:pt idx="1243">
                  <c:v>41057.256250000013</c:v>
                </c:pt>
                <c:pt idx="1244">
                  <c:v>41057.258333333331</c:v>
                </c:pt>
                <c:pt idx="1245">
                  <c:v>41057.260416666584</c:v>
                </c:pt>
                <c:pt idx="1246">
                  <c:v>41057.262499999997</c:v>
                </c:pt>
                <c:pt idx="1247">
                  <c:v>41057.264583333221</c:v>
                </c:pt>
                <c:pt idx="1248">
                  <c:v>41057.266666666575</c:v>
                </c:pt>
                <c:pt idx="1249">
                  <c:v>41057.268749999996</c:v>
                </c:pt>
              </c:numCache>
            </c:numRef>
          </c:cat>
          <c:val>
            <c:numRef>
              <c:f>Sheet1!$F$2:$F$1251</c:f>
              <c:numCache>
                <c:formatCode>General</c:formatCode>
                <c:ptCount val="1250"/>
                <c:pt idx="0">
                  <c:v>1.188061</c:v>
                </c:pt>
                <c:pt idx="1">
                  <c:v>1.1846969999999999</c:v>
                </c:pt>
                <c:pt idx="2">
                  <c:v>1.183575</c:v>
                </c:pt>
                <c:pt idx="3">
                  <c:v>1.181333</c:v>
                </c:pt>
                <c:pt idx="4">
                  <c:v>1.1779679999999999</c:v>
                </c:pt>
                <c:pt idx="5">
                  <c:v>1.1750520000000033</c:v>
                </c:pt>
                <c:pt idx="6">
                  <c:v>1.1728099999999999</c:v>
                </c:pt>
                <c:pt idx="7">
                  <c:v>1.1701180000000033</c:v>
                </c:pt>
                <c:pt idx="8">
                  <c:v>1.1669780000000001</c:v>
                </c:pt>
                <c:pt idx="9">
                  <c:v>1.1658569999999999</c:v>
                </c:pt>
                <c:pt idx="10">
                  <c:v>1.163389</c:v>
                </c:pt>
                <c:pt idx="11">
                  <c:v>1.1602490000000001</c:v>
                </c:pt>
                <c:pt idx="12">
                  <c:v>1.1573339999999999</c:v>
                </c:pt>
                <c:pt idx="13">
                  <c:v>1.1546419999999999</c:v>
                </c:pt>
                <c:pt idx="14">
                  <c:v>1.1519509999999999</c:v>
                </c:pt>
                <c:pt idx="15">
                  <c:v>1.1849209999999999</c:v>
                </c:pt>
                <c:pt idx="16">
                  <c:v>1.232022</c:v>
                </c:pt>
                <c:pt idx="17">
                  <c:v>1.2757589999999999</c:v>
                </c:pt>
                <c:pt idx="18">
                  <c:v>1.31613</c:v>
                </c:pt>
                <c:pt idx="19">
                  <c:v>1.354484</c:v>
                </c:pt>
                <c:pt idx="20">
                  <c:v>1.391043</c:v>
                </c:pt>
                <c:pt idx="21">
                  <c:v>1.4269289999999966</c:v>
                </c:pt>
                <c:pt idx="22">
                  <c:v>1.4484609999999998</c:v>
                </c:pt>
                <c:pt idx="23">
                  <c:v>1.4441999999999968</c:v>
                </c:pt>
                <c:pt idx="24">
                  <c:v>1.4412839999999998</c:v>
                </c:pt>
                <c:pt idx="25">
                  <c:v>1.4379199999999961</c:v>
                </c:pt>
                <c:pt idx="26">
                  <c:v>1.434107</c:v>
                </c:pt>
                <c:pt idx="27">
                  <c:v>1.430518</c:v>
                </c:pt>
                <c:pt idx="28">
                  <c:v>1.4264809999999999</c:v>
                </c:pt>
                <c:pt idx="29">
                  <c:v>1.4226679999999998</c:v>
                </c:pt>
                <c:pt idx="30">
                  <c:v>1.418855</c:v>
                </c:pt>
                <c:pt idx="31">
                  <c:v>1.4150419999999966</c:v>
                </c:pt>
                <c:pt idx="32">
                  <c:v>1.4125749999999966</c:v>
                </c:pt>
                <c:pt idx="33">
                  <c:v>1.4087619999999963</c:v>
                </c:pt>
                <c:pt idx="34">
                  <c:v>1.4053979999999966</c:v>
                </c:pt>
                <c:pt idx="35">
                  <c:v>1.4018089999999961</c:v>
                </c:pt>
                <c:pt idx="36">
                  <c:v>1.3979959999999998</c:v>
                </c:pt>
                <c:pt idx="37">
                  <c:v>1.3941830000000031</c:v>
                </c:pt>
                <c:pt idx="38">
                  <c:v>1.3905939999999999</c:v>
                </c:pt>
                <c:pt idx="39">
                  <c:v>1.3874550000000001</c:v>
                </c:pt>
                <c:pt idx="40">
                  <c:v>1.3849870000000031</c:v>
                </c:pt>
                <c:pt idx="41">
                  <c:v>1.3813989999999998</c:v>
                </c:pt>
                <c:pt idx="42">
                  <c:v>1.377586</c:v>
                </c:pt>
                <c:pt idx="43">
                  <c:v>1.3733239999999998</c:v>
                </c:pt>
                <c:pt idx="44">
                  <c:v>1.3692869999999999</c:v>
                </c:pt>
                <c:pt idx="45">
                  <c:v>1.3650259999999999</c:v>
                </c:pt>
                <c:pt idx="46">
                  <c:v>1.3621099999999999</c:v>
                </c:pt>
                <c:pt idx="47">
                  <c:v>1.3605400000000001</c:v>
                </c:pt>
                <c:pt idx="48">
                  <c:v>1.3578479999999999</c:v>
                </c:pt>
                <c:pt idx="49">
                  <c:v>1.354708</c:v>
                </c:pt>
                <c:pt idx="50">
                  <c:v>1.3513439999999999</c:v>
                </c:pt>
                <c:pt idx="51">
                  <c:v>1.348204</c:v>
                </c:pt>
                <c:pt idx="52">
                  <c:v>1.3443909999999999</c:v>
                </c:pt>
                <c:pt idx="53">
                  <c:v>1.341475</c:v>
                </c:pt>
                <c:pt idx="54">
                  <c:v>1.3383350000000001</c:v>
                </c:pt>
                <c:pt idx="55">
                  <c:v>1.336765</c:v>
                </c:pt>
                <c:pt idx="56">
                  <c:v>1.3334009999999998</c:v>
                </c:pt>
                <c:pt idx="57">
                  <c:v>1.3302609999999999</c:v>
                </c:pt>
                <c:pt idx="58">
                  <c:v>1.3275689999999998</c:v>
                </c:pt>
                <c:pt idx="59">
                  <c:v>1.3237559999999999</c:v>
                </c:pt>
                <c:pt idx="60">
                  <c:v>1.3210649999999968</c:v>
                </c:pt>
                <c:pt idx="61">
                  <c:v>1.3188219999999968</c:v>
                </c:pt>
                <c:pt idx="62">
                  <c:v>1.3163549999999999</c:v>
                </c:pt>
                <c:pt idx="63">
                  <c:v>1.3143359999999999</c:v>
                </c:pt>
                <c:pt idx="64">
                  <c:v>1.310972</c:v>
                </c:pt>
                <c:pt idx="65">
                  <c:v>1.308505</c:v>
                </c:pt>
                <c:pt idx="66">
                  <c:v>1.306486</c:v>
                </c:pt>
                <c:pt idx="67">
                  <c:v>1.3037949999999956</c:v>
                </c:pt>
                <c:pt idx="68">
                  <c:v>1.300206</c:v>
                </c:pt>
                <c:pt idx="69">
                  <c:v>1.2979629999999998</c:v>
                </c:pt>
                <c:pt idx="70">
                  <c:v>1.2972899999999998</c:v>
                </c:pt>
                <c:pt idx="71">
                  <c:v>1.2941499999999999</c:v>
                </c:pt>
                <c:pt idx="72">
                  <c:v>1.2912339999999998</c:v>
                </c:pt>
                <c:pt idx="73">
                  <c:v>1.2876459999999998</c:v>
                </c:pt>
                <c:pt idx="74">
                  <c:v>1.2849539999999999</c:v>
                </c:pt>
                <c:pt idx="75">
                  <c:v>1.2827109999999999</c:v>
                </c:pt>
                <c:pt idx="76">
                  <c:v>1.279347</c:v>
                </c:pt>
                <c:pt idx="77">
                  <c:v>1.27688</c:v>
                </c:pt>
                <c:pt idx="78">
                  <c:v>1.2757589999999999</c:v>
                </c:pt>
                <c:pt idx="79">
                  <c:v>1.272618</c:v>
                </c:pt>
                <c:pt idx="80">
                  <c:v>1.2699269999999956</c:v>
                </c:pt>
                <c:pt idx="81">
                  <c:v>1.2670109999999999</c:v>
                </c:pt>
                <c:pt idx="82">
                  <c:v>1.2643199999999999</c:v>
                </c:pt>
                <c:pt idx="83">
                  <c:v>1.2618529999999999</c:v>
                </c:pt>
                <c:pt idx="84">
                  <c:v>1.259385</c:v>
                </c:pt>
                <c:pt idx="85">
                  <c:v>1.2564689999999998</c:v>
                </c:pt>
                <c:pt idx="86">
                  <c:v>1.2560209999999998</c:v>
                </c:pt>
                <c:pt idx="87">
                  <c:v>1.2533299999999956</c:v>
                </c:pt>
                <c:pt idx="88">
                  <c:v>1.2506379999999999</c:v>
                </c:pt>
                <c:pt idx="89">
                  <c:v>1.2481709999999999</c:v>
                </c:pt>
                <c:pt idx="90">
                  <c:v>1.2466009999999998</c:v>
                </c:pt>
                <c:pt idx="91">
                  <c:v>1.2434609999999968</c:v>
                </c:pt>
                <c:pt idx="92">
                  <c:v>1.2403209999999998</c:v>
                </c:pt>
                <c:pt idx="93">
                  <c:v>1.2389749999999968</c:v>
                </c:pt>
                <c:pt idx="94">
                  <c:v>1.2378539999999998</c:v>
                </c:pt>
                <c:pt idx="95">
                  <c:v>1.2349379999999999</c:v>
                </c:pt>
                <c:pt idx="96">
                  <c:v>1.2324709999999999</c:v>
                </c:pt>
                <c:pt idx="97">
                  <c:v>1.2302279999999999</c:v>
                </c:pt>
                <c:pt idx="98">
                  <c:v>1.228658</c:v>
                </c:pt>
                <c:pt idx="99">
                  <c:v>1.2261899999999999</c:v>
                </c:pt>
                <c:pt idx="100">
                  <c:v>1.2234989999999966</c:v>
                </c:pt>
                <c:pt idx="101">
                  <c:v>1.22305</c:v>
                </c:pt>
                <c:pt idx="102">
                  <c:v>1.2210319999999966</c:v>
                </c:pt>
                <c:pt idx="103">
                  <c:v>1.2192379999999998</c:v>
                </c:pt>
                <c:pt idx="104">
                  <c:v>1.2169949999999956</c:v>
                </c:pt>
                <c:pt idx="105">
                  <c:v>1.2149759999999998</c:v>
                </c:pt>
                <c:pt idx="106">
                  <c:v>1.2134059999999998</c:v>
                </c:pt>
                <c:pt idx="107">
                  <c:v>1.211387</c:v>
                </c:pt>
                <c:pt idx="108">
                  <c:v>1.2100420000000001</c:v>
                </c:pt>
                <c:pt idx="109">
                  <c:v>1.2111629999999998</c:v>
                </c:pt>
                <c:pt idx="110">
                  <c:v>1.2098169999999966</c:v>
                </c:pt>
                <c:pt idx="111">
                  <c:v>1.2080229999999998</c:v>
                </c:pt>
                <c:pt idx="112">
                  <c:v>1.2060039999999999</c:v>
                </c:pt>
                <c:pt idx="113">
                  <c:v>1.2044339999999998</c:v>
                </c:pt>
                <c:pt idx="114">
                  <c:v>1.2028639999999968</c:v>
                </c:pt>
                <c:pt idx="115">
                  <c:v>1.2021909999999998</c:v>
                </c:pt>
                <c:pt idx="116">
                  <c:v>1.2015189999999998</c:v>
                </c:pt>
                <c:pt idx="117">
                  <c:v>1.2019669999999949</c:v>
                </c:pt>
                <c:pt idx="118">
                  <c:v>1.2008459999999999</c:v>
                </c:pt>
                <c:pt idx="119">
                  <c:v>1.1995</c:v>
                </c:pt>
                <c:pt idx="120">
                  <c:v>1.198154000000003</c:v>
                </c:pt>
                <c:pt idx="121">
                  <c:v>1.1963600000000001</c:v>
                </c:pt>
                <c:pt idx="122">
                  <c:v>1.19479</c:v>
                </c:pt>
                <c:pt idx="123">
                  <c:v>1.1941170000000045</c:v>
                </c:pt>
                <c:pt idx="124">
                  <c:v>1.1934439999999999</c:v>
                </c:pt>
                <c:pt idx="125">
                  <c:v>1.1943410000000001</c:v>
                </c:pt>
                <c:pt idx="126">
                  <c:v>1.192771</c:v>
                </c:pt>
                <c:pt idx="127">
                  <c:v>1.191201</c:v>
                </c:pt>
                <c:pt idx="128">
                  <c:v>1.1894070000000001</c:v>
                </c:pt>
                <c:pt idx="129">
                  <c:v>1.187837</c:v>
                </c:pt>
                <c:pt idx="130">
                  <c:v>1.1867150000000031</c:v>
                </c:pt>
                <c:pt idx="131">
                  <c:v>1.1855939999999998</c:v>
                </c:pt>
                <c:pt idx="132">
                  <c:v>1.1838</c:v>
                </c:pt>
                <c:pt idx="133">
                  <c:v>1.183351</c:v>
                </c:pt>
                <c:pt idx="134">
                  <c:v>1.1824540000000001</c:v>
                </c:pt>
                <c:pt idx="135">
                  <c:v>1.1804349999999999</c:v>
                </c:pt>
                <c:pt idx="136">
                  <c:v>1.178417000000004</c:v>
                </c:pt>
                <c:pt idx="137">
                  <c:v>1.1766220000000001</c:v>
                </c:pt>
                <c:pt idx="138">
                  <c:v>1.1752769999999999</c:v>
                </c:pt>
                <c:pt idx="139">
                  <c:v>1.1737070000000001</c:v>
                </c:pt>
                <c:pt idx="140">
                  <c:v>1.1714639999999998</c:v>
                </c:pt>
                <c:pt idx="141">
                  <c:v>1.1714639999999998</c:v>
                </c:pt>
                <c:pt idx="142">
                  <c:v>1.1701180000000033</c:v>
                </c:pt>
                <c:pt idx="143">
                  <c:v>1.168099</c:v>
                </c:pt>
                <c:pt idx="144">
                  <c:v>1.165632</c:v>
                </c:pt>
                <c:pt idx="145">
                  <c:v>1.1638379999999999</c:v>
                </c:pt>
                <c:pt idx="146">
                  <c:v>1.1622680000000001</c:v>
                </c:pt>
                <c:pt idx="147">
                  <c:v>1.160698</c:v>
                </c:pt>
                <c:pt idx="148">
                  <c:v>1.1600250000000001</c:v>
                </c:pt>
                <c:pt idx="149">
                  <c:v>1.158231</c:v>
                </c:pt>
                <c:pt idx="150">
                  <c:v>1.1566609999999999</c:v>
                </c:pt>
                <c:pt idx="151">
                  <c:v>1.1553150000000001</c:v>
                </c:pt>
                <c:pt idx="152">
                  <c:v>1.1530720000000001</c:v>
                </c:pt>
                <c:pt idx="153">
                  <c:v>1.1510530000000001</c:v>
                </c:pt>
                <c:pt idx="154">
                  <c:v>1.1750520000000033</c:v>
                </c:pt>
                <c:pt idx="155">
                  <c:v>1.226415</c:v>
                </c:pt>
                <c:pt idx="156">
                  <c:v>1.270151</c:v>
                </c:pt>
                <c:pt idx="157">
                  <c:v>1.3118689999999968</c:v>
                </c:pt>
                <c:pt idx="158">
                  <c:v>1.3515679999999999</c:v>
                </c:pt>
                <c:pt idx="159">
                  <c:v>1.3888</c:v>
                </c:pt>
                <c:pt idx="160">
                  <c:v>1.4258079999999969</c:v>
                </c:pt>
                <c:pt idx="161">
                  <c:v>1.448237</c:v>
                </c:pt>
                <c:pt idx="162">
                  <c:v>1.4453209999999959</c:v>
                </c:pt>
                <c:pt idx="163">
                  <c:v>1.4444239999999968</c:v>
                </c:pt>
                <c:pt idx="164">
                  <c:v>1.4421809999999999</c:v>
                </c:pt>
                <c:pt idx="165">
                  <c:v>1.4397139999999968</c:v>
                </c:pt>
                <c:pt idx="166">
                  <c:v>1.4381439999999999</c:v>
                </c:pt>
                <c:pt idx="167">
                  <c:v>1.4356769999999965</c:v>
                </c:pt>
                <c:pt idx="168">
                  <c:v>1.432985</c:v>
                </c:pt>
                <c:pt idx="169">
                  <c:v>1.4296209999999954</c:v>
                </c:pt>
                <c:pt idx="170">
                  <c:v>1.4264809999999999</c:v>
                </c:pt>
                <c:pt idx="171">
                  <c:v>1.4253589999999998</c:v>
                </c:pt>
                <c:pt idx="172">
                  <c:v>1.4231159999999998</c:v>
                </c:pt>
                <c:pt idx="173">
                  <c:v>1.4217709999999966</c:v>
                </c:pt>
                <c:pt idx="174">
                  <c:v>1.4195279999999966</c:v>
                </c:pt>
                <c:pt idx="175">
                  <c:v>1.416612</c:v>
                </c:pt>
                <c:pt idx="176">
                  <c:v>1.414145</c:v>
                </c:pt>
                <c:pt idx="177">
                  <c:v>1.4110049999999963</c:v>
                </c:pt>
                <c:pt idx="178">
                  <c:v>1.407864999999993</c:v>
                </c:pt>
                <c:pt idx="179">
                  <c:v>1.4069679999999998</c:v>
                </c:pt>
                <c:pt idx="180">
                  <c:v>1.4056219999999937</c:v>
                </c:pt>
                <c:pt idx="181">
                  <c:v>1.4033789999999968</c:v>
                </c:pt>
                <c:pt idx="182">
                  <c:v>1.4009119999999968</c:v>
                </c:pt>
                <c:pt idx="183">
                  <c:v>1.3984449999999999</c:v>
                </c:pt>
                <c:pt idx="184">
                  <c:v>1.3950800000000001</c:v>
                </c:pt>
                <c:pt idx="185">
                  <c:v>1.39194</c:v>
                </c:pt>
                <c:pt idx="186">
                  <c:v>1.389473</c:v>
                </c:pt>
                <c:pt idx="187">
                  <c:v>1.3888</c:v>
                </c:pt>
                <c:pt idx="188">
                  <c:v>1.386333</c:v>
                </c:pt>
                <c:pt idx="189">
                  <c:v>1.3843150000000031</c:v>
                </c:pt>
                <c:pt idx="190">
                  <c:v>1.3816229999999998</c:v>
                </c:pt>
                <c:pt idx="191">
                  <c:v>1.378034</c:v>
                </c:pt>
                <c:pt idx="192">
                  <c:v>1.3757919999999966</c:v>
                </c:pt>
                <c:pt idx="193">
                  <c:v>1.372876</c:v>
                </c:pt>
                <c:pt idx="194">
                  <c:v>1.370409</c:v>
                </c:pt>
                <c:pt idx="195">
                  <c:v>1.3692869999999999</c:v>
                </c:pt>
                <c:pt idx="196">
                  <c:v>1.3661470000000033</c:v>
                </c:pt>
                <c:pt idx="197">
                  <c:v>1.363456</c:v>
                </c:pt>
                <c:pt idx="198">
                  <c:v>1.361213</c:v>
                </c:pt>
                <c:pt idx="199">
                  <c:v>1.3580730000000001</c:v>
                </c:pt>
                <c:pt idx="200">
                  <c:v>1.354708</c:v>
                </c:pt>
                <c:pt idx="201">
                  <c:v>1.3517929999999998</c:v>
                </c:pt>
                <c:pt idx="202">
                  <c:v>1.3491009999999999</c:v>
                </c:pt>
                <c:pt idx="203">
                  <c:v>1.3461850000000031</c:v>
                </c:pt>
                <c:pt idx="204">
                  <c:v>1.3441669999999999</c:v>
                </c:pt>
                <c:pt idx="205">
                  <c:v>1.341027</c:v>
                </c:pt>
                <c:pt idx="206">
                  <c:v>1.337887</c:v>
                </c:pt>
                <c:pt idx="207">
                  <c:v>1.334522</c:v>
                </c:pt>
                <c:pt idx="208">
                  <c:v>1.3311580000000001</c:v>
                </c:pt>
                <c:pt idx="209">
                  <c:v>1.3277939999999966</c:v>
                </c:pt>
                <c:pt idx="210">
                  <c:v>1.325102</c:v>
                </c:pt>
                <c:pt idx="211">
                  <c:v>1.3215129999999999</c:v>
                </c:pt>
                <c:pt idx="212">
                  <c:v>1.3194949999999965</c:v>
                </c:pt>
                <c:pt idx="213">
                  <c:v>1.3165789999999999</c:v>
                </c:pt>
                <c:pt idx="214">
                  <c:v>1.3134389999999998</c:v>
                </c:pt>
                <c:pt idx="215">
                  <c:v>1.3102989999999999</c:v>
                </c:pt>
                <c:pt idx="216">
                  <c:v>1.306486</c:v>
                </c:pt>
                <c:pt idx="217">
                  <c:v>1.3033459999999999</c:v>
                </c:pt>
                <c:pt idx="218">
                  <c:v>1.30043</c:v>
                </c:pt>
                <c:pt idx="219">
                  <c:v>1.2970659999999998</c:v>
                </c:pt>
                <c:pt idx="220">
                  <c:v>1.295272</c:v>
                </c:pt>
                <c:pt idx="221">
                  <c:v>1.2921309999999999</c:v>
                </c:pt>
                <c:pt idx="222">
                  <c:v>1.2889909999999998</c:v>
                </c:pt>
                <c:pt idx="223">
                  <c:v>1.286076</c:v>
                </c:pt>
                <c:pt idx="224">
                  <c:v>1.2831599999999999</c:v>
                </c:pt>
                <c:pt idx="225">
                  <c:v>1.2804679999999999</c:v>
                </c:pt>
                <c:pt idx="226">
                  <c:v>1.2782259999999999</c:v>
                </c:pt>
                <c:pt idx="227">
                  <c:v>1.2748609999999998</c:v>
                </c:pt>
                <c:pt idx="228">
                  <c:v>1.2739639999999961</c:v>
                </c:pt>
                <c:pt idx="229">
                  <c:v>1.2706</c:v>
                </c:pt>
                <c:pt idx="230">
                  <c:v>1.2676839999999998</c:v>
                </c:pt>
                <c:pt idx="231">
                  <c:v>1.2658899999999969</c:v>
                </c:pt>
                <c:pt idx="232">
                  <c:v>1.263647</c:v>
                </c:pt>
                <c:pt idx="233">
                  <c:v>1.2614039999999969</c:v>
                </c:pt>
                <c:pt idx="234">
                  <c:v>1.2591609999999998</c:v>
                </c:pt>
                <c:pt idx="235">
                  <c:v>1.2584880000000001</c:v>
                </c:pt>
                <c:pt idx="236">
                  <c:v>1.2555719999999966</c:v>
                </c:pt>
                <c:pt idx="237">
                  <c:v>1.2528809999999999</c:v>
                </c:pt>
                <c:pt idx="238">
                  <c:v>1.2508619999999966</c:v>
                </c:pt>
                <c:pt idx="239">
                  <c:v>1.2486189999999999</c:v>
                </c:pt>
                <c:pt idx="240">
                  <c:v>1.2472739999999998</c:v>
                </c:pt>
                <c:pt idx="241">
                  <c:v>1.2457039999999966</c:v>
                </c:pt>
                <c:pt idx="242">
                  <c:v>1.2434609999999968</c:v>
                </c:pt>
                <c:pt idx="243">
                  <c:v>1.242788</c:v>
                </c:pt>
                <c:pt idx="244">
                  <c:v>1.240545</c:v>
                </c:pt>
                <c:pt idx="245">
                  <c:v>1.238302</c:v>
                </c:pt>
                <c:pt idx="246">
                  <c:v>1.2367319999999968</c:v>
                </c:pt>
                <c:pt idx="247">
                  <c:v>1.2349379999999999</c:v>
                </c:pt>
                <c:pt idx="248">
                  <c:v>1.23404</c:v>
                </c:pt>
                <c:pt idx="249">
                  <c:v>1.2324709999999999</c:v>
                </c:pt>
                <c:pt idx="250">
                  <c:v>1.2311249999999956</c:v>
                </c:pt>
                <c:pt idx="251">
                  <c:v>1.2284329999999999</c:v>
                </c:pt>
                <c:pt idx="252">
                  <c:v>1.227312</c:v>
                </c:pt>
                <c:pt idx="253">
                  <c:v>1.2255179999999999</c:v>
                </c:pt>
                <c:pt idx="254">
                  <c:v>1.2237229999999966</c:v>
                </c:pt>
                <c:pt idx="255">
                  <c:v>1.2214799999999966</c:v>
                </c:pt>
                <c:pt idx="256">
                  <c:v>1.2187889999999999</c:v>
                </c:pt>
                <c:pt idx="257">
                  <c:v>1.2165459999999999</c:v>
                </c:pt>
                <c:pt idx="258">
                  <c:v>1.2147520000000001</c:v>
                </c:pt>
                <c:pt idx="259">
                  <c:v>1.2156489999999998</c:v>
                </c:pt>
                <c:pt idx="260">
                  <c:v>1.2143029999999999</c:v>
                </c:pt>
                <c:pt idx="261">
                  <c:v>1.213182</c:v>
                </c:pt>
                <c:pt idx="262">
                  <c:v>1.2111629999999998</c:v>
                </c:pt>
                <c:pt idx="263">
                  <c:v>1.2095929999999966</c:v>
                </c:pt>
                <c:pt idx="264">
                  <c:v>1.2077989999999958</c:v>
                </c:pt>
                <c:pt idx="265">
                  <c:v>1.2060039999999999</c:v>
                </c:pt>
                <c:pt idx="266">
                  <c:v>1.2044339999999998</c:v>
                </c:pt>
                <c:pt idx="267">
                  <c:v>1.2039859999999998</c:v>
                </c:pt>
                <c:pt idx="268">
                  <c:v>1.2017429999999998</c:v>
                </c:pt>
                <c:pt idx="269">
                  <c:v>1.1995</c:v>
                </c:pt>
                <c:pt idx="270">
                  <c:v>1.198154000000003</c:v>
                </c:pt>
                <c:pt idx="271">
                  <c:v>1.196809</c:v>
                </c:pt>
                <c:pt idx="272">
                  <c:v>1.1963600000000001</c:v>
                </c:pt>
                <c:pt idx="273">
                  <c:v>1.1954629999999999</c:v>
                </c:pt>
                <c:pt idx="274">
                  <c:v>1.194566</c:v>
                </c:pt>
                <c:pt idx="275">
                  <c:v>1.1941170000000045</c:v>
                </c:pt>
                <c:pt idx="276">
                  <c:v>1.1934439999999999</c:v>
                </c:pt>
                <c:pt idx="277">
                  <c:v>1.1925470000000038</c:v>
                </c:pt>
                <c:pt idx="278">
                  <c:v>1.1916500000000001</c:v>
                </c:pt>
                <c:pt idx="279">
                  <c:v>1.1907530000000031</c:v>
                </c:pt>
                <c:pt idx="280">
                  <c:v>1.190528</c:v>
                </c:pt>
                <c:pt idx="281">
                  <c:v>1.1894070000000001</c:v>
                </c:pt>
                <c:pt idx="282">
                  <c:v>1.1882860000000031</c:v>
                </c:pt>
                <c:pt idx="283">
                  <c:v>1.1873880000000001</c:v>
                </c:pt>
                <c:pt idx="284">
                  <c:v>1.1871639999999999</c:v>
                </c:pt>
                <c:pt idx="285">
                  <c:v>1.1855939999999998</c:v>
                </c:pt>
                <c:pt idx="286">
                  <c:v>1.1849209999999999</c:v>
                </c:pt>
                <c:pt idx="287">
                  <c:v>1.1844730000000001</c:v>
                </c:pt>
                <c:pt idx="288">
                  <c:v>1.1842480000000031</c:v>
                </c:pt>
                <c:pt idx="289">
                  <c:v>1.182903</c:v>
                </c:pt>
                <c:pt idx="290">
                  <c:v>1.1826780000000001</c:v>
                </c:pt>
                <c:pt idx="291">
                  <c:v>1.180884</c:v>
                </c:pt>
                <c:pt idx="292">
                  <c:v>1.181781</c:v>
                </c:pt>
                <c:pt idx="293">
                  <c:v>1.18066</c:v>
                </c:pt>
                <c:pt idx="294">
                  <c:v>1.1799869999999999</c:v>
                </c:pt>
                <c:pt idx="295">
                  <c:v>1.1797629999999999</c:v>
                </c:pt>
                <c:pt idx="296">
                  <c:v>1.17909</c:v>
                </c:pt>
                <c:pt idx="297">
                  <c:v>1.178641</c:v>
                </c:pt>
                <c:pt idx="298">
                  <c:v>1.1781919999999999</c:v>
                </c:pt>
                <c:pt idx="299">
                  <c:v>1.1775199999999999</c:v>
                </c:pt>
                <c:pt idx="300">
                  <c:v>1.1781919999999999</c:v>
                </c:pt>
                <c:pt idx="301">
                  <c:v>1.177071</c:v>
                </c:pt>
                <c:pt idx="302">
                  <c:v>1.1768470000000033</c:v>
                </c:pt>
                <c:pt idx="303">
                  <c:v>1.1768470000000033</c:v>
                </c:pt>
                <c:pt idx="304">
                  <c:v>1.1757249999999966</c:v>
                </c:pt>
                <c:pt idx="305">
                  <c:v>1.1757249999999966</c:v>
                </c:pt>
                <c:pt idx="306">
                  <c:v>1.1755009999999999</c:v>
                </c:pt>
                <c:pt idx="307">
                  <c:v>1.1752769999999999</c:v>
                </c:pt>
                <c:pt idx="308">
                  <c:v>1.1755009999999999</c:v>
                </c:pt>
                <c:pt idx="309">
                  <c:v>1.1757249999999966</c:v>
                </c:pt>
                <c:pt idx="310">
                  <c:v>1.1759500000000001</c:v>
                </c:pt>
                <c:pt idx="311">
                  <c:v>1.1757249999999966</c:v>
                </c:pt>
                <c:pt idx="312">
                  <c:v>1.177071</c:v>
                </c:pt>
                <c:pt idx="313">
                  <c:v>1.1775199999999999</c:v>
                </c:pt>
                <c:pt idx="314">
                  <c:v>1.178417000000004</c:v>
                </c:pt>
                <c:pt idx="315">
                  <c:v>1.1781919999999999</c:v>
                </c:pt>
                <c:pt idx="316">
                  <c:v>1.1802110000000001</c:v>
                </c:pt>
                <c:pt idx="317">
                  <c:v>1.1802110000000001</c:v>
                </c:pt>
                <c:pt idx="318">
                  <c:v>1.18066</c:v>
                </c:pt>
                <c:pt idx="319">
                  <c:v>1.1804349999999999</c:v>
                </c:pt>
                <c:pt idx="320">
                  <c:v>1.1799869999999999</c:v>
                </c:pt>
                <c:pt idx="321">
                  <c:v>1.1799869999999999</c:v>
                </c:pt>
                <c:pt idx="322">
                  <c:v>1.1804349999999999</c:v>
                </c:pt>
                <c:pt idx="323">
                  <c:v>1.1804349999999999</c:v>
                </c:pt>
                <c:pt idx="324">
                  <c:v>1.1824540000000001</c:v>
                </c:pt>
                <c:pt idx="325">
                  <c:v>1.1822299999999999</c:v>
                </c:pt>
                <c:pt idx="326">
                  <c:v>1.1826780000000001</c:v>
                </c:pt>
                <c:pt idx="327">
                  <c:v>1.183127</c:v>
                </c:pt>
                <c:pt idx="328">
                  <c:v>1.183127</c:v>
                </c:pt>
                <c:pt idx="329">
                  <c:v>1.183351</c:v>
                </c:pt>
                <c:pt idx="330">
                  <c:v>1.1846969999999999</c:v>
                </c:pt>
                <c:pt idx="331">
                  <c:v>1.1846969999999999</c:v>
                </c:pt>
                <c:pt idx="332">
                  <c:v>1.186491</c:v>
                </c:pt>
                <c:pt idx="333">
                  <c:v>1.1867150000000031</c:v>
                </c:pt>
                <c:pt idx="334">
                  <c:v>1.1873880000000001</c:v>
                </c:pt>
                <c:pt idx="335">
                  <c:v>1.1873880000000001</c:v>
                </c:pt>
                <c:pt idx="336">
                  <c:v>1.188061</c:v>
                </c:pt>
                <c:pt idx="337">
                  <c:v>1.1885100000000031</c:v>
                </c:pt>
                <c:pt idx="338">
                  <c:v>1.1894070000000001</c:v>
                </c:pt>
                <c:pt idx="339">
                  <c:v>1.1896309999999999</c:v>
                </c:pt>
                <c:pt idx="340">
                  <c:v>1.1918739999999999</c:v>
                </c:pt>
                <c:pt idx="341">
                  <c:v>1.192771</c:v>
                </c:pt>
                <c:pt idx="342">
                  <c:v>1.1938929999999999</c:v>
                </c:pt>
                <c:pt idx="343">
                  <c:v>1.1941170000000045</c:v>
                </c:pt>
                <c:pt idx="344">
                  <c:v>1.1943410000000001</c:v>
                </c:pt>
                <c:pt idx="345">
                  <c:v>1.1952389999999999</c:v>
                </c:pt>
                <c:pt idx="346">
                  <c:v>1.1963600000000001</c:v>
                </c:pt>
                <c:pt idx="347">
                  <c:v>1.196809</c:v>
                </c:pt>
                <c:pt idx="348">
                  <c:v>1.199276</c:v>
                </c:pt>
                <c:pt idx="349">
                  <c:v>1.1997239999999998</c:v>
                </c:pt>
                <c:pt idx="350">
                  <c:v>1.2010699999999965</c:v>
                </c:pt>
                <c:pt idx="351">
                  <c:v>1.2024159999999999</c:v>
                </c:pt>
                <c:pt idx="352">
                  <c:v>1.2030889999999999</c:v>
                </c:pt>
                <c:pt idx="353">
                  <c:v>1.2037619999999949</c:v>
                </c:pt>
                <c:pt idx="354">
                  <c:v>1.2051069999999968</c:v>
                </c:pt>
                <c:pt idx="355">
                  <c:v>1.2060039999999999</c:v>
                </c:pt>
                <c:pt idx="356">
                  <c:v>1.2082470000000001</c:v>
                </c:pt>
                <c:pt idx="357">
                  <c:v>1.2086959999999998</c:v>
                </c:pt>
                <c:pt idx="358">
                  <c:v>1.2102659999999998</c:v>
                </c:pt>
                <c:pt idx="359">
                  <c:v>1.2107139999999998</c:v>
                </c:pt>
                <c:pt idx="360">
                  <c:v>1.2116119999999966</c:v>
                </c:pt>
                <c:pt idx="361">
                  <c:v>1.2125089999999998</c:v>
                </c:pt>
                <c:pt idx="362">
                  <c:v>1.2134059999999998</c:v>
                </c:pt>
                <c:pt idx="363">
                  <c:v>1.2140789999999999</c:v>
                </c:pt>
                <c:pt idx="364">
                  <c:v>1.2165459999999999</c:v>
                </c:pt>
                <c:pt idx="365">
                  <c:v>1.2174429999999998</c:v>
                </c:pt>
                <c:pt idx="366">
                  <c:v>1.2185649999999966</c:v>
                </c:pt>
                <c:pt idx="367">
                  <c:v>1.2190129999999999</c:v>
                </c:pt>
                <c:pt idx="368">
                  <c:v>1.2194619999999956</c:v>
                </c:pt>
                <c:pt idx="369">
                  <c:v>1.2201339999999998</c:v>
                </c:pt>
                <c:pt idx="370">
                  <c:v>1.2208079999999999</c:v>
                </c:pt>
                <c:pt idx="371">
                  <c:v>1.222602</c:v>
                </c:pt>
                <c:pt idx="372">
                  <c:v>1.2232749999999966</c:v>
                </c:pt>
                <c:pt idx="373">
                  <c:v>1.2237229999999966</c:v>
                </c:pt>
                <c:pt idx="374">
                  <c:v>1.2246199999999998</c:v>
                </c:pt>
                <c:pt idx="375">
                  <c:v>1.224845</c:v>
                </c:pt>
                <c:pt idx="376">
                  <c:v>1.2252929999999969</c:v>
                </c:pt>
                <c:pt idx="377">
                  <c:v>1.2259659999999966</c:v>
                </c:pt>
                <c:pt idx="378">
                  <c:v>1.2266389999999998</c:v>
                </c:pt>
                <c:pt idx="379">
                  <c:v>1.2282089999999999</c:v>
                </c:pt>
                <c:pt idx="380">
                  <c:v>1.2293309999999968</c:v>
                </c:pt>
                <c:pt idx="381">
                  <c:v>1.229555</c:v>
                </c:pt>
                <c:pt idx="382">
                  <c:v>1.2304520000000001</c:v>
                </c:pt>
                <c:pt idx="383">
                  <c:v>1.2306759999999999</c:v>
                </c:pt>
                <c:pt idx="384">
                  <c:v>1.2311249999999956</c:v>
                </c:pt>
                <c:pt idx="385">
                  <c:v>1.2313489999999998</c:v>
                </c:pt>
                <c:pt idx="386">
                  <c:v>1.2317979999999968</c:v>
                </c:pt>
                <c:pt idx="387">
                  <c:v>1.232246</c:v>
                </c:pt>
                <c:pt idx="388">
                  <c:v>1.2338159999999998</c:v>
                </c:pt>
                <c:pt idx="389">
                  <c:v>1.2338159999999998</c:v>
                </c:pt>
                <c:pt idx="390">
                  <c:v>1.2344889999999999</c:v>
                </c:pt>
                <c:pt idx="391">
                  <c:v>1.2342649999999968</c:v>
                </c:pt>
                <c:pt idx="392">
                  <c:v>1.2342649999999968</c:v>
                </c:pt>
                <c:pt idx="393">
                  <c:v>1.23404</c:v>
                </c:pt>
                <c:pt idx="394">
                  <c:v>1.2349379999999999</c:v>
                </c:pt>
                <c:pt idx="395">
                  <c:v>1.2347129999999999</c:v>
                </c:pt>
                <c:pt idx="396">
                  <c:v>1.2358349999999956</c:v>
                </c:pt>
                <c:pt idx="397">
                  <c:v>1.2365079999999999</c:v>
                </c:pt>
                <c:pt idx="398">
                  <c:v>1.2369559999999999</c:v>
                </c:pt>
                <c:pt idx="399">
                  <c:v>1.2369559999999999</c:v>
                </c:pt>
                <c:pt idx="400">
                  <c:v>1.2367319999999968</c:v>
                </c:pt>
                <c:pt idx="401">
                  <c:v>1.2369559999999999</c:v>
                </c:pt>
                <c:pt idx="402">
                  <c:v>1.2369559999999999</c:v>
                </c:pt>
                <c:pt idx="403">
                  <c:v>1.2374049999999965</c:v>
                </c:pt>
                <c:pt idx="404">
                  <c:v>1.2385259999999998</c:v>
                </c:pt>
                <c:pt idx="405">
                  <c:v>1.2387509999999999</c:v>
                </c:pt>
                <c:pt idx="406">
                  <c:v>1.2391989999999968</c:v>
                </c:pt>
                <c:pt idx="407">
                  <c:v>1.2398719999999965</c:v>
                </c:pt>
                <c:pt idx="408">
                  <c:v>1.2394239999999961</c:v>
                </c:pt>
                <c:pt idx="409">
                  <c:v>1.2394239999999961</c:v>
                </c:pt>
                <c:pt idx="410">
                  <c:v>1.2403209999999998</c:v>
                </c:pt>
                <c:pt idx="411">
                  <c:v>1.240545</c:v>
                </c:pt>
                <c:pt idx="412">
                  <c:v>1.2416659999999968</c:v>
                </c:pt>
                <c:pt idx="413">
                  <c:v>1.2421150000000001</c:v>
                </c:pt>
                <c:pt idx="414">
                  <c:v>1.2423389999999999</c:v>
                </c:pt>
                <c:pt idx="415">
                  <c:v>1.243012</c:v>
                </c:pt>
                <c:pt idx="416">
                  <c:v>1.2423389999999999</c:v>
                </c:pt>
                <c:pt idx="417">
                  <c:v>1.2421150000000001</c:v>
                </c:pt>
                <c:pt idx="418">
                  <c:v>1.2421150000000001</c:v>
                </c:pt>
                <c:pt idx="419">
                  <c:v>1.2416659999999968</c:v>
                </c:pt>
                <c:pt idx="420">
                  <c:v>1.2421150000000001</c:v>
                </c:pt>
                <c:pt idx="421">
                  <c:v>1.2414419999999968</c:v>
                </c:pt>
                <c:pt idx="422">
                  <c:v>1.2416659999999968</c:v>
                </c:pt>
                <c:pt idx="423">
                  <c:v>1.2407689999999998</c:v>
                </c:pt>
                <c:pt idx="424">
                  <c:v>1.2400959999999999</c:v>
                </c:pt>
                <c:pt idx="425">
                  <c:v>1.2394239999999961</c:v>
                </c:pt>
                <c:pt idx="426">
                  <c:v>1.2391989999999968</c:v>
                </c:pt>
                <c:pt idx="427">
                  <c:v>1.238302</c:v>
                </c:pt>
                <c:pt idx="428">
                  <c:v>1.2387509999999999</c:v>
                </c:pt>
                <c:pt idx="429">
                  <c:v>1.238302</c:v>
                </c:pt>
                <c:pt idx="430">
                  <c:v>1.238302</c:v>
                </c:pt>
                <c:pt idx="431">
                  <c:v>1.2374049999999965</c:v>
                </c:pt>
                <c:pt idx="432">
                  <c:v>1.2362839999999999</c:v>
                </c:pt>
                <c:pt idx="433">
                  <c:v>1.2356099999999965</c:v>
                </c:pt>
                <c:pt idx="434">
                  <c:v>1.2351619999999965</c:v>
                </c:pt>
                <c:pt idx="435">
                  <c:v>1.23404</c:v>
                </c:pt>
                <c:pt idx="436">
                  <c:v>1.2347129999999999</c:v>
                </c:pt>
                <c:pt idx="437">
                  <c:v>1.2335919999999956</c:v>
                </c:pt>
                <c:pt idx="438">
                  <c:v>1.2331429999999999</c:v>
                </c:pt>
                <c:pt idx="439">
                  <c:v>1.232022</c:v>
                </c:pt>
                <c:pt idx="440">
                  <c:v>1.2306759999999999</c:v>
                </c:pt>
                <c:pt idx="441">
                  <c:v>1.229555</c:v>
                </c:pt>
                <c:pt idx="442">
                  <c:v>1.2291059999999998</c:v>
                </c:pt>
                <c:pt idx="443">
                  <c:v>1.2275359999999969</c:v>
                </c:pt>
                <c:pt idx="444">
                  <c:v>1.2279849999999966</c:v>
                </c:pt>
                <c:pt idx="445">
                  <c:v>1.2268629999999998</c:v>
                </c:pt>
                <c:pt idx="446">
                  <c:v>1.2257419999999968</c:v>
                </c:pt>
                <c:pt idx="447">
                  <c:v>1.2246199999999998</c:v>
                </c:pt>
                <c:pt idx="448">
                  <c:v>1.2232749999999966</c:v>
                </c:pt>
                <c:pt idx="449">
                  <c:v>1.2214799999999966</c:v>
                </c:pt>
                <c:pt idx="450">
                  <c:v>1.220583</c:v>
                </c:pt>
                <c:pt idx="451">
                  <c:v>1.2192379999999998</c:v>
                </c:pt>
                <c:pt idx="452">
                  <c:v>1.2187889999999999</c:v>
                </c:pt>
                <c:pt idx="453">
                  <c:v>1.2176669999999956</c:v>
                </c:pt>
                <c:pt idx="454">
                  <c:v>1.2163219999999966</c:v>
                </c:pt>
                <c:pt idx="455">
                  <c:v>1.2154249999999946</c:v>
                </c:pt>
                <c:pt idx="456">
                  <c:v>1.213182</c:v>
                </c:pt>
                <c:pt idx="457">
                  <c:v>1.2116119999999966</c:v>
                </c:pt>
                <c:pt idx="458">
                  <c:v>1.2107139999999998</c:v>
                </c:pt>
                <c:pt idx="459">
                  <c:v>1.2091439999999998</c:v>
                </c:pt>
                <c:pt idx="460">
                  <c:v>1.2086959999999998</c:v>
                </c:pt>
                <c:pt idx="461">
                  <c:v>1.2075739999999966</c:v>
                </c:pt>
                <c:pt idx="462">
                  <c:v>1.2055559999999998</c:v>
                </c:pt>
                <c:pt idx="463">
                  <c:v>1.2039859999999998</c:v>
                </c:pt>
                <c:pt idx="464">
                  <c:v>1.2012939999999961</c:v>
                </c:pt>
                <c:pt idx="465">
                  <c:v>1.1995</c:v>
                </c:pt>
                <c:pt idx="466">
                  <c:v>1.1977059999999999</c:v>
                </c:pt>
                <c:pt idx="467">
                  <c:v>1.1956869999999999</c:v>
                </c:pt>
                <c:pt idx="468">
                  <c:v>1.1952389999999999</c:v>
                </c:pt>
                <c:pt idx="469">
                  <c:v>1.1929959999999999</c:v>
                </c:pt>
                <c:pt idx="470">
                  <c:v>1.1916500000000001</c:v>
                </c:pt>
                <c:pt idx="471">
                  <c:v>1.1894070000000001</c:v>
                </c:pt>
                <c:pt idx="472">
                  <c:v>1.1871639999999999</c:v>
                </c:pt>
                <c:pt idx="473">
                  <c:v>1.18537</c:v>
                </c:pt>
                <c:pt idx="474">
                  <c:v>1.183351</c:v>
                </c:pt>
                <c:pt idx="475">
                  <c:v>1.181333</c:v>
                </c:pt>
                <c:pt idx="476">
                  <c:v>1.1804349999999999</c:v>
                </c:pt>
                <c:pt idx="477">
                  <c:v>1.1779679999999999</c:v>
                </c:pt>
                <c:pt idx="478">
                  <c:v>1.1763980000000001</c:v>
                </c:pt>
                <c:pt idx="479">
                  <c:v>1.1737070000000001</c:v>
                </c:pt>
                <c:pt idx="480">
                  <c:v>1.1714639999999998</c:v>
                </c:pt>
                <c:pt idx="481">
                  <c:v>1.1689970000000001</c:v>
                </c:pt>
                <c:pt idx="482">
                  <c:v>1.1672020000000001</c:v>
                </c:pt>
                <c:pt idx="483">
                  <c:v>1.1649590000000001</c:v>
                </c:pt>
                <c:pt idx="484">
                  <c:v>1.1638379999999999</c:v>
                </c:pt>
                <c:pt idx="485">
                  <c:v>1.1618189999999999</c:v>
                </c:pt>
                <c:pt idx="486">
                  <c:v>1.1602490000000001</c:v>
                </c:pt>
                <c:pt idx="487">
                  <c:v>1.1575580000000001</c:v>
                </c:pt>
                <c:pt idx="488">
                  <c:v>1.1553150000000001</c:v>
                </c:pt>
                <c:pt idx="489">
                  <c:v>1.152623</c:v>
                </c:pt>
                <c:pt idx="490">
                  <c:v>1.1508289999999999</c:v>
                </c:pt>
                <c:pt idx="491">
                  <c:v>1.1956869999999999</c:v>
                </c:pt>
                <c:pt idx="492">
                  <c:v>1.242788</c:v>
                </c:pt>
                <c:pt idx="493">
                  <c:v>1.2838329999999998</c:v>
                </c:pt>
                <c:pt idx="494">
                  <c:v>1.3244289999999999</c:v>
                </c:pt>
                <c:pt idx="495">
                  <c:v>1.3632309999999999</c:v>
                </c:pt>
                <c:pt idx="496">
                  <c:v>1.3997909999999998</c:v>
                </c:pt>
                <c:pt idx="497">
                  <c:v>1.4370219999999956</c:v>
                </c:pt>
                <c:pt idx="498">
                  <c:v>1.4473399999999963</c:v>
                </c:pt>
                <c:pt idx="499">
                  <c:v>1.4437509999999998</c:v>
                </c:pt>
                <c:pt idx="500">
                  <c:v>1.4417329999999968</c:v>
                </c:pt>
                <c:pt idx="501">
                  <c:v>1.438817</c:v>
                </c:pt>
                <c:pt idx="502">
                  <c:v>1.4365739999999998</c:v>
                </c:pt>
                <c:pt idx="503">
                  <c:v>1.432985</c:v>
                </c:pt>
                <c:pt idx="504">
                  <c:v>1.4296209999999954</c:v>
                </c:pt>
                <c:pt idx="505">
                  <c:v>1.4269289999999966</c:v>
                </c:pt>
                <c:pt idx="506">
                  <c:v>1.4235649999999942</c:v>
                </c:pt>
                <c:pt idx="507">
                  <c:v>1.4199759999999966</c:v>
                </c:pt>
                <c:pt idx="508">
                  <c:v>1.4181820000000001</c:v>
                </c:pt>
                <c:pt idx="509">
                  <c:v>1.4148179999999999</c:v>
                </c:pt>
                <c:pt idx="510">
                  <c:v>1.4121259999999998</c:v>
                </c:pt>
                <c:pt idx="511">
                  <c:v>1.4094349999999949</c:v>
                </c:pt>
                <c:pt idx="512">
                  <c:v>1.4058459999999968</c:v>
                </c:pt>
                <c:pt idx="513">
                  <c:v>1.4029299999999949</c:v>
                </c:pt>
                <c:pt idx="514">
                  <c:v>1.4002389999999998</c:v>
                </c:pt>
                <c:pt idx="515">
                  <c:v>1.3973229999999999</c:v>
                </c:pt>
                <c:pt idx="516">
                  <c:v>1.3950800000000001</c:v>
                </c:pt>
                <c:pt idx="517">
                  <c:v>1.392838</c:v>
                </c:pt>
                <c:pt idx="518">
                  <c:v>1.3899219999999965</c:v>
                </c:pt>
                <c:pt idx="519">
                  <c:v>1.387006</c:v>
                </c:pt>
                <c:pt idx="520">
                  <c:v>1.38409</c:v>
                </c:pt>
                <c:pt idx="521">
                  <c:v>1.3811739999999999</c:v>
                </c:pt>
                <c:pt idx="522">
                  <c:v>1.3787069999999999</c:v>
                </c:pt>
                <c:pt idx="523">
                  <c:v>1.3760160000000001</c:v>
                </c:pt>
                <c:pt idx="524">
                  <c:v>1.3735489999999999</c:v>
                </c:pt>
                <c:pt idx="525">
                  <c:v>1.3722030000000001</c:v>
                </c:pt>
                <c:pt idx="526">
                  <c:v>1.3699599999999998</c:v>
                </c:pt>
                <c:pt idx="527">
                  <c:v>1.3668199999999999</c:v>
                </c:pt>
                <c:pt idx="528">
                  <c:v>1.364128</c:v>
                </c:pt>
                <c:pt idx="529">
                  <c:v>1.3621099999999999</c:v>
                </c:pt>
                <c:pt idx="530">
                  <c:v>1.3600909999999999</c:v>
                </c:pt>
                <c:pt idx="531">
                  <c:v>1.356951</c:v>
                </c:pt>
                <c:pt idx="532">
                  <c:v>1.354484</c:v>
                </c:pt>
                <c:pt idx="533">
                  <c:v>1.352241</c:v>
                </c:pt>
                <c:pt idx="534">
                  <c:v>1.3515679999999999</c:v>
                </c:pt>
                <c:pt idx="535">
                  <c:v>1.3493249999999968</c:v>
                </c:pt>
                <c:pt idx="536">
                  <c:v>1.3466339999999999</c:v>
                </c:pt>
                <c:pt idx="537">
                  <c:v>1.3441669999999999</c:v>
                </c:pt>
                <c:pt idx="538">
                  <c:v>1.3423719999999999</c:v>
                </c:pt>
                <c:pt idx="539">
                  <c:v>1.3394569999999999</c:v>
                </c:pt>
                <c:pt idx="540">
                  <c:v>1.3372139999999999</c:v>
                </c:pt>
                <c:pt idx="541">
                  <c:v>1.3351949999999966</c:v>
                </c:pt>
                <c:pt idx="542">
                  <c:v>1.334522</c:v>
                </c:pt>
                <c:pt idx="543">
                  <c:v>1.3316059999999998</c:v>
                </c:pt>
                <c:pt idx="544">
                  <c:v>1.3293639999999998</c:v>
                </c:pt>
                <c:pt idx="545">
                  <c:v>1.327345</c:v>
                </c:pt>
                <c:pt idx="546">
                  <c:v>1.325102</c:v>
                </c:pt>
                <c:pt idx="547">
                  <c:v>1.323083</c:v>
                </c:pt>
                <c:pt idx="548">
                  <c:v>1.320616</c:v>
                </c:pt>
                <c:pt idx="549">
                  <c:v>1.318373</c:v>
                </c:pt>
                <c:pt idx="550">
                  <c:v>1.3172520000000001</c:v>
                </c:pt>
                <c:pt idx="551">
                  <c:v>1.3168029999999999</c:v>
                </c:pt>
                <c:pt idx="552">
                  <c:v>1.3141119999999999</c:v>
                </c:pt>
                <c:pt idx="553">
                  <c:v>1.3129899999999999</c:v>
                </c:pt>
                <c:pt idx="554">
                  <c:v>1.310972</c:v>
                </c:pt>
                <c:pt idx="555">
                  <c:v>1.3096259999999968</c:v>
                </c:pt>
                <c:pt idx="556">
                  <c:v>1.3078319999999968</c:v>
                </c:pt>
                <c:pt idx="557">
                  <c:v>1.3060369999999999</c:v>
                </c:pt>
                <c:pt idx="558">
                  <c:v>1.304467</c:v>
                </c:pt>
                <c:pt idx="559">
                  <c:v>1.304243</c:v>
                </c:pt>
                <c:pt idx="560">
                  <c:v>1.302449</c:v>
                </c:pt>
                <c:pt idx="561">
                  <c:v>1.300654</c:v>
                </c:pt>
                <c:pt idx="562">
                  <c:v>1.2993089999999998</c:v>
                </c:pt>
                <c:pt idx="563">
                  <c:v>1.2977389999999998</c:v>
                </c:pt>
                <c:pt idx="564">
                  <c:v>1.2959439999999998</c:v>
                </c:pt>
                <c:pt idx="565">
                  <c:v>1.2939259999999966</c:v>
                </c:pt>
                <c:pt idx="566">
                  <c:v>1.2928039999999998</c:v>
                </c:pt>
                <c:pt idx="567">
                  <c:v>1.2919069999999966</c:v>
                </c:pt>
                <c:pt idx="568">
                  <c:v>1.2916829999999999</c:v>
                </c:pt>
                <c:pt idx="569">
                  <c:v>1.2914589999999999</c:v>
                </c:pt>
                <c:pt idx="570">
                  <c:v>1.2901130000000001</c:v>
                </c:pt>
                <c:pt idx="571">
                  <c:v>1.2880939999999999</c:v>
                </c:pt>
                <c:pt idx="572">
                  <c:v>1.2867489999999999</c:v>
                </c:pt>
                <c:pt idx="573">
                  <c:v>1.2858509999999999</c:v>
                </c:pt>
                <c:pt idx="574">
                  <c:v>1.2847299999999968</c:v>
                </c:pt>
                <c:pt idx="575">
                  <c:v>1.2847299999999968</c:v>
                </c:pt>
                <c:pt idx="576">
                  <c:v>1.284281</c:v>
                </c:pt>
                <c:pt idx="577">
                  <c:v>1.2856269999999963</c:v>
                </c:pt>
                <c:pt idx="578">
                  <c:v>1.2851789999999998</c:v>
                </c:pt>
                <c:pt idx="579">
                  <c:v>1.2840570000000033</c:v>
                </c:pt>
                <c:pt idx="580">
                  <c:v>1.2836079999999999</c:v>
                </c:pt>
                <c:pt idx="581">
                  <c:v>1.2824869999999999</c:v>
                </c:pt>
                <c:pt idx="582">
                  <c:v>1.2818139999999998</c:v>
                </c:pt>
                <c:pt idx="583">
                  <c:v>1.2813659999999998</c:v>
                </c:pt>
                <c:pt idx="584">
                  <c:v>1.2813659999999998</c:v>
                </c:pt>
                <c:pt idx="585">
                  <c:v>1.2827109999999999</c:v>
                </c:pt>
                <c:pt idx="586">
                  <c:v>1.2827109999999999</c:v>
                </c:pt>
                <c:pt idx="587">
                  <c:v>1.2811409999999999</c:v>
                </c:pt>
                <c:pt idx="588">
                  <c:v>1.2800199999999999</c:v>
                </c:pt>
                <c:pt idx="589">
                  <c:v>1.2795709999999998</c:v>
                </c:pt>
                <c:pt idx="590">
                  <c:v>1.2791229999999998</c:v>
                </c:pt>
                <c:pt idx="591">
                  <c:v>1.2788979999999999</c:v>
                </c:pt>
                <c:pt idx="592">
                  <c:v>1.2788979999999999</c:v>
                </c:pt>
                <c:pt idx="593">
                  <c:v>1.2784500000000001</c:v>
                </c:pt>
                <c:pt idx="594">
                  <c:v>1.2784500000000001</c:v>
                </c:pt>
                <c:pt idx="595">
                  <c:v>1.2782259999999999</c:v>
                </c:pt>
                <c:pt idx="596">
                  <c:v>1.2782259999999999</c:v>
                </c:pt>
                <c:pt idx="597">
                  <c:v>1.2773279999999998</c:v>
                </c:pt>
                <c:pt idx="598">
                  <c:v>1.27688</c:v>
                </c:pt>
                <c:pt idx="599">
                  <c:v>1.2762070000000001</c:v>
                </c:pt>
                <c:pt idx="600">
                  <c:v>1.275085</c:v>
                </c:pt>
                <c:pt idx="601">
                  <c:v>1.274413</c:v>
                </c:pt>
                <c:pt idx="602">
                  <c:v>1.274413</c:v>
                </c:pt>
                <c:pt idx="603">
                  <c:v>1.275085</c:v>
                </c:pt>
                <c:pt idx="604">
                  <c:v>1.2737399999999965</c:v>
                </c:pt>
                <c:pt idx="605">
                  <c:v>1.2730669999999968</c:v>
                </c:pt>
                <c:pt idx="606">
                  <c:v>1.2728429999999999</c:v>
                </c:pt>
                <c:pt idx="607">
                  <c:v>1.2712729999999999</c:v>
                </c:pt>
                <c:pt idx="608">
                  <c:v>1.2699269999999956</c:v>
                </c:pt>
                <c:pt idx="609">
                  <c:v>1.2694779999999999</c:v>
                </c:pt>
                <c:pt idx="610">
                  <c:v>1.268581</c:v>
                </c:pt>
                <c:pt idx="611">
                  <c:v>1.2694779999999999</c:v>
                </c:pt>
                <c:pt idx="612">
                  <c:v>1.2679079999999998</c:v>
                </c:pt>
                <c:pt idx="613">
                  <c:v>1.2670109999999999</c:v>
                </c:pt>
                <c:pt idx="614">
                  <c:v>1.266338</c:v>
                </c:pt>
                <c:pt idx="615">
                  <c:v>1.2656649999999956</c:v>
                </c:pt>
                <c:pt idx="616">
                  <c:v>1.2643199999999999</c:v>
                </c:pt>
                <c:pt idx="617">
                  <c:v>1.2638709999999969</c:v>
                </c:pt>
                <c:pt idx="618">
                  <c:v>1.2629739999999998</c:v>
                </c:pt>
                <c:pt idx="619">
                  <c:v>1.26275</c:v>
                </c:pt>
                <c:pt idx="620">
                  <c:v>1.2645439999999999</c:v>
                </c:pt>
                <c:pt idx="621">
                  <c:v>1.2647679999999999</c:v>
                </c:pt>
                <c:pt idx="622">
                  <c:v>1.2647679999999999</c:v>
                </c:pt>
                <c:pt idx="623">
                  <c:v>1.2634219999999956</c:v>
                </c:pt>
                <c:pt idx="624">
                  <c:v>1.2629739999999998</c:v>
                </c:pt>
                <c:pt idx="625">
                  <c:v>1.2625249999999966</c:v>
                </c:pt>
                <c:pt idx="626">
                  <c:v>1.2625249999999966</c:v>
                </c:pt>
                <c:pt idx="627">
                  <c:v>1.2620769999999999</c:v>
                </c:pt>
                <c:pt idx="628">
                  <c:v>1.2634219999999956</c:v>
                </c:pt>
                <c:pt idx="629">
                  <c:v>1.2643199999999999</c:v>
                </c:pt>
                <c:pt idx="630">
                  <c:v>1.2638709999999969</c:v>
                </c:pt>
                <c:pt idx="631">
                  <c:v>1.2629739999999998</c:v>
                </c:pt>
                <c:pt idx="632">
                  <c:v>1.26275</c:v>
                </c:pt>
                <c:pt idx="633">
                  <c:v>1.2620769999999999</c:v>
                </c:pt>
                <c:pt idx="634">
                  <c:v>1.2616279999999978</c:v>
                </c:pt>
                <c:pt idx="635">
                  <c:v>1.260507</c:v>
                </c:pt>
                <c:pt idx="636">
                  <c:v>1.2587120000000001</c:v>
                </c:pt>
                <c:pt idx="637">
                  <c:v>1.2598339999999966</c:v>
                </c:pt>
                <c:pt idx="638">
                  <c:v>1.2587120000000001</c:v>
                </c:pt>
                <c:pt idx="639">
                  <c:v>1.2578149999999966</c:v>
                </c:pt>
                <c:pt idx="640">
                  <c:v>1.2562450000000001</c:v>
                </c:pt>
                <c:pt idx="641">
                  <c:v>1.2553479999999999</c:v>
                </c:pt>
                <c:pt idx="642">
                  <c:v>1.254451</c:v>
                </c:pt>
                <c:pt idx="643">
                  <c:v>1.254227</c:v>
                </c:pt>
                <c:pt idx="644">
                  <c:v>1.2535539999999998</c:v>
                </c:pt>
                <c:pt idx="645">
                  <c:v>1.2540020000000001</c:v>
                </c:pt>
                <c:pt idx="646">
                  <c:v>1.2553479999999999</c:v>
                </c:pt>
                <c:pt idx="647">
                  <c:v>1.254451</c:v>
                </c:pt>
                <c:pt idx="648">
                  <c:v>1.2535539999999998</c:v>
                </c:pt>
                <c:pt idx="649">
                  <c:v>1.2517599999999998</c:v>
                </c:pt>
                <c:pt idx="650">
                  <c:v>1.2506379999999999</c:v>
                </c:pt>
                <c:pt idx="651">
                  <c:v>1.2497409999999998</c:v>
                </c:pt>
                <c:pt idx="652">
                  <c:v>1.2479469999999966</c:v>
                </c:pt>
                <c:pt idx="653">
                  <c:v>1.2463770000000001</c:v>
                </c:pt>
                <c:pt idx="654">
                  <c:v>1.2470489999999999</c:v>
                </c:pt>
                <c:pt idx="655">
                  <c:v>1.2457039999999966</c:v>
                </c:pt>
                <c:pt idx="656">
                  <c:v>1.2443580000000001</c:v>
                </c:pt>
                <c:pt idx="657">
                  <c:v>1.243012</c:v>
                </c:pt>
                <c:pt idx="658">
                  <c:v>1.2416659999999968</c:v>
                </c:pt>
                <c:pt idx="659">
                  <c:v>1.240545</c:v>
                </c:pt>
                <c:pt idx="660">
                  <c:v>1.2400959999999999</c:v>
                </c:pt>
                <c:pt idx="661">
                  <c:v>1.2396479999999999</c:v>
                </c:pt>
                <c:pt idx="662">
                  <c:v>1.2389749999999968</c:v>
                </c:pt>
                <c:pt idx="663">
                  <c:v>1.2398719999999965</c:v>
                </c:pt>
                <c:pt idx="664">
                  <c:v>1.2374049999999965</c:v>
                </c:pt>
                <c:pt idx="665">
                  <c:v>1.236059</c:v>
                </c:pt>
                <c:pt idx="666">
                  <c:v>1.2344889999999999</c:v>
                </c:pt>
                <c:pt idx="667">
                  <c:v>1.2335919999999956</c:v>
                </c:pt>
                <c:pt idx="668">
                  <c:v>1.2324709999999999</c:v>
                </c:pt>
                <c:pt idx="669">
                  <c:v>1.232246</c:v>
                </c:pt>
                <c:pt idx="670">
                  <c:v>1.2313489999999998</c:v>
                </c:pt>
                <c:pt idx="671">
                  <c:v>1.2309009999999998</c:v>
                </c:pt>
                <c:pt idx="672">
                  <c:v>1.228882</c:v>
                </c:pt>
                <c:pt idx="673">
                  <c:v>1.2279849999999966</c:v>
                </c:pt>
                <c:pt idx="674">
                  <c:v>1.2266389999999998</c:v>
                </c:pt>
                <c:pt idx="675">
                  <c:v>1.2259659999999966</c:v>
                </c:pt>
                <c:pt idx="676">
                  <c:v>1.2252929999999969</c:v>
                </c:pt>
                <c:pt idx="677">
                  <c:v>1.2239479999999998</c:v>
                </c:pt>
                <c:pt idx="678">
                  <c:v>1.2228259999999969</c:v>
                </c:pt>
                <c:pt idx="679">
                  <c:v>1.2208079999999999</c:v>
                </c:pt>
                <c:pt idx="680">
                  <c:v>1.2208079999999999</c:v>
                </c:pt>
                <c:pt idx="681">
                  <c:v>1.2190129999999999</c:v>
                </c:pt>
                <c:pt idx="682">
                  <c:v>1.2178919999999946</c:v>
                </c:pt>
                <c:pt idx="683">
                  <c:v>1.2172189999999998</c:v>
                </c:pt>
                <c:pt idx="684">
                  <c:v>1.216097</c:v>
                </c:pt>
                <c:pt idx="685">
                  <c:v>1.2145269999999966</c:v>
                </c:pt>
                <c:pt idx="686">
                  <c:v>1.2129570000000001</c:v>
                </c:pt>
                <c:pt idx="687">
                  <c:v>1.2107139999999998</c:v>
                </c:pt>
                <c:pt idx="688">
                  <c:v>1.2100420000000001</c:v>
                </c:pt>
                <c:pt idx="689">
                  <c:v>1.208472</c:v>
                </c:pt>
                <c:pt idx="690">
                  <c:v>1.2075739999999966</c:v>
                </c:pt>
                <c:pt idx="691">
                  <c:v>1.206677</c:v>
                </c:pt>
                <c:pt idx="692">
                  <c:v>1.2048829999999999</c:v>
                </c:pt>
                <c:pt idx="693">
                  <c:v>1.2030889999999999</c:v>
                </c:pt>
                <c:pt idx="694">
                  <c:v>1.2017429999999998</c:v>
                </c:pt>
                <c:pt idx="695">
                  <c:v>1.1995</c:v>
                </c:pt>
                <c:pt idx="696">
                  <c:v>1.1977059999999999</c:v>
                </c:pt>
                <c:pt idx="697">
                  <c:v>1.197481</c:v>
                </c:pt>
                <c:pt idx="698">
                  <c:v>1.1959109999999999</c:v>
                </c:pt>
                <c:pt idx="699">
                  <c:v>1.1938929999999999</c:v>
                </c:pt>
                <c:pt idx="700">
                  <c:v>1.1909770000000031</c:v>
                </c:pt>
                <c:pt idx="701">
                  <c:v>1.1894070000000001</c:v>
                </c:pt>
                <c:pt idx="702">
                  <c:v>1.187613</c:v>
                </c:pt>
                <c:pt idx="703">
                  <c:v>1.1849209999999999</c:v>
                </c:pt>
                <c:pt idx="704">
                  <c:v>1.1824540000000001</c:v>
                </c:pt>
                <c:pt idx="705">
                  <c:v>1.181108</c:v>
                </c:pt>
                <c:pt idx="706">
                  <c:v>1.1797629999999999</c:v>
                </c:pt>
                <c:pt idx="707">
                  <c:v>1.1775199999999999</c:v>
                </c:pt>
                <c:pt idx="708">
                  <c:v>1.174828</c:v>
                </c:pt>
                <c:pt idx="709">
                  <c:v>1.1725850000000033</c:v>
                </c:pt>
                <c:pt idx="710">
                  <c:v>1.1707909999999999</c:v>
                </c:pt>
                <c:pt idx="711">
                  <c:v>1.1683239999999999</c:v>
                </c:pt>
                <c:pt idx="712">
                  <c:v>1.1663049999999999</c:v>
                </c:pt>
                <c:pt idx="713">
                  <c:v>1.1640619999999999</c:v>
                </c:pt>
                <c:pt idx="714">
                  <c:v>1.1638379999999999</c:v>
                </c:pt>
                <c:pt idx="715">
                  <c:v>1.1618189999999999</c:v>
                </c:pt>
                <c:pt idx="716">
                  <c:v>1.1595759999999999</c:v>
                </c:pt>
                <c:pt idx="717">
                  <c:v>1.1575580000000001</c:v>
                </c:pt>
                <c:pt idx="718">
                  <c:v>1.1550909999999999</c:v>
                </c:pt>
                <c:pt idx="719">
                  <c:v>1.153745</c:v>
                </c:pt>
                <c:pt idx="720">
                  <c:v>1.1517259999999998</c:v>
                </c:pt>
                <c:pt idx="721">
                  <c:v>1.1506050000000001</c:v>
                </c:pt>
                <c:pt idx="722">
                  <c:v>1.1965840000000001</c:v>
                </c:pt>
                <c:pt idx="723">
                  <c:v>1.2414419999999968</c:v>
                </c:pt>
                <c:pt idx="724">
                  <c:v>1.2829359999999999</c:v>
                </c:pt>
                <c:pt idx="725">
                  <c:v>1.322635</c:v>
                </c:pt>
                <c:pt idx="726">
                  <c:v>1.362558000000003</c:v>
                </c:pt>
                <c:pt idx="727">
                  <c:v>1.4006879999999999</c:v>
                </c:pt>
                <c:pt idx="728">
                  <c:v>1.4383679999999999</c:v>
                </c:pt>
                <c:pt idx="729">
                  <c:v>1.4475639999999959</c:v>
                </c:pt>
                <c:pt idx="730">
                  <c:v>1.4450969999999963</c:v>
                </c:pt>
                <c:pt idx="731">
                  <c:v>1.4437509999999998</c:v>
                </c:pt>
                <c:pt idx="732">
                  <c:v>1.4408349999999965</c:v>
                </c:pt>
                <c:pt idx="733">
                  <c:v>1.4379199999999961</c:v>
                </c:pt>
                <c:pt idx="734">
                  <c:v>1.4356769999999965</c:v>
                </c:pt>
                <c:pt idx="735">
                  <c:v>1.4336579999999999</c:v>
                </c:pt>
                <c:pt idx="736">
                  <c:v>1.4318639999999954</c:v>
                </c:pt>
                <c:pt idx="737">
                  <c:v>1.4296209999999954</c:v>
                </c:pt>
                <c:pt idx="738">
                  <c:v>1.427826999999994</c:v>
                </c:pt>
                <c:pt idx="739">
                  <c:v>1.4253589999999998</c:v>
                </c:pt>
                <c:pt idx="740">
                  <c:v>1.424687</c:v>
                </c:pt>
                <c:pt idx="741">
                  <c:v>1.421994999999993</c:v>
                </c:pt>
                <c:pt idx="742">
                  <c:v>1.4197519999999966</c:v>
                </c:pt>
                <c:pt idx="743">
                  <c:v>1.4181820000000001</c:v>
                </c:pt>
                <c:pt idx="744">
                  <c:v>1.4157149999999956</c:v>
                </c:pt>
                <c:pt idx="745">
                  <c:v>1.414145</c:v>
                </c:pt>
                <c:pt idx="746">
                  <c:v>1.4119019999999947</c:v>
                </c:pt>
                <c:pt idx="747">
                  <c:v>1.4094349999999949</c:v>
                </c:pt>
                <c:pt idx="748">
                  <c:v>1.4067439999999998</c:v>
                </c:pt>
                <c:pt idx="749">
                  <c:v>1.4056219999999937</c:v>
                </c:pt>
                <c:pt idx="750">
                  <c:v>1.4042759999999999</c:v>
                </c:pt>
                <c:pt idx="751">
                  <c:v>1.4018089999999961</c:v>
                </c:pt>
                <c:pt idx="752">
                  <c:v>1.3997909999999998</c:v>
                </c:pt>
                <c:pt idx="753">
                  <c:v>1.3982209999999999</c:v>
                </c:pt>
                <c:pt idx="754">
                  <c:v>1.3962019999999999</c:v>
                </c:pt>
                <c:pt idx="755">
                  <c:v>1.3937349999999968</c:v>
                </c:pt>
                <c:pt idx="756">
                  <c:v>1.3912679999999999</c:v>
                </c:pt>
                <c:pt idx="757">
                  <c:v>1.389249</c:v>
                </c:pt>
                <c:pt idx="758">
                  <c:v>1.3881270000000001</c:v>
                </c:pt>
                <c:pt idx="759">
                  <c:v>1.386333</c:v>
                </c:pt>
                <c:pt idx="760">
                  <c:v>1.3827449999999999</c:v>
                </c:pt>
                <c:pt idx="761">
                  <c:v>1.3807259999999999</c:v>
                </c:pt>
                <c:pt idx="762">
                  <c:v>1.3787069999999999</c:v>
                </c:pt>
                <c:pt idx="763">
                  <c:v>1.3764639999999999</c:v>
                </c:pt>
                <c:pt idx="764">
                  <c:v>1.3742220000000001</c:v>
                </c:pt>
                <c:pt idx="765">
                  <c:v>1.3722030000000001</c:v>
                </c:pt>
                <c:pt idx="766">
                  <c:v>1.3699599999999998</c:v>
                </c:pt>
                <c:pt idx="767">
                  <c:v>1.3679409999999999</c:v>
                </c:pt>
                <c:pt idx="768">
                  <c:v>1.366371</c:v>
                </c:pt>
                <c:pt idx="769">
                  <c:v>1.3648009999999999</c:v>
                </c:pt>
                <c:pt idx="770">
                  <c:v>1.3627830000000001</c:v>
                </c:pt>
                <c:pt idx="771">
                  <c:v>1.361437</c:v>
                </c:pt>
                <c:pt idx="772">
                  <c:v>1.358746</c:v>
                </c:pt>
                <c:pt idx="773">
                  <c:v>1.3573999999999968</c:v>
                </c:pt>
                <c:pt idx="774">
                  <c:v>1.3553809999999999</c:v>
                </c:pt>
                <c:pt idx="775">
                  <c:v>1.354484</c:v>
                </c:pt>
                <c:pt idx="776">
                  <c:v>1.3533629999999999</c:v>
                </c:pt>
                <c:pt idx="777">
                  <c:v>1.354708</c:v>
                </c:pt>
                <c:pt idx="778">
                  <c:v>1.3529139999999999</c:v>
                </c:pt>
                <c:pt idx="779">
                  <c:v>1.3511199999999999</c:v>
                </c:pt>
                <c:pt idx="780">
                  <c:v>1.34955</c:v>
                </c:pt>
                <c:pt idx="781">
                  <c:v>1.3486520000000031</c:v>
                </c:pt>
                <c:pt idx="782">
                  <c:v>1.34798</c:v>
                </c:pt>
                <c:pt idx="783">
                  <c:v>1.347755</c:v>
                </c:pt>
                <c:pt idx="784">
                  <c:v>1.347307</c:v>
                </c:pt>
                <c:pt idx="785">
                  <c:v>1.3470819999999999</c:v>
                </c:pt>
                <c:pt idx="786">
                  <c:v>1.3464100000000001</c:v>
                </c:pt>
                <c:pt idx="787">
                  <c:v>1.3466339999999999</c:v>
                </c:pt>
                <c:pt idx="788">
                  <c:v>1.3464100000000001</c:v>
                </c:pt>
                <c:pt idx="789">
                  <c:v>1.3450639999999998</c:v>
                </c:pt>
                <c:pt idx="790">
                  <c:v>1.3450639999999998</c:v>
                </c:pt>
                <c:pt idx="791">
                  <c:v>1.345512</c:v>
                </c:pt>
                <c:pt idx="792">
                  <c:v>1.345737</c:v>
                </c:pt>
                <c:pt idx="793">
                  <c:v>1.345288</c:v>
                </c:pt>
                <c:pt idx="794">
                  <c:v>1.34484</c:v>
                </c:pt>
                <c:pt idx="795">
                  <c:v>1.3450639999999998</c:v>
                </c:pt>
                <c:pt idx="796">
                  <c:v>1.3443909999999999</c:v>
                </c:pt>
                <c:pt idx="797">
                  <c:v>1.3443909999999999</c:v>
                </c:pt>
                <c:pt idx="798">
                  <c:v>1.3450639999999998</c:v>
                </c:pt>
                <c:pt idx="799">
                  <c:v>1.345737</c:v>
                </c:pt>
                <c:pt idx="800">
                  <c:v>1.345512</c:v>
                </c:pt>
                <c:pt idx="801">
                  <c:v>1.345512</c:v>
                </c:pt>
                <c:pt idx="802">
                  <c:v>1.345737</c:v>
                </c:pt>
                <c:pt idx="803">
                  <c:v>1.34484</c:v>
                </c:pt>
                <c:pt idx="804">
                  <c:v>1.34484</c:v>
                </c:pt>
                <c:pt idx="805">
                  <c:v>1.34484</c:v>
                </c:pt>
                <c:pt idx="806">
                  <c:v>1.3450639999999998</c:v>
                </c:pt>
                <c:pt idx="807">
                  <c:v>1.345737</c:v>
                </c:pt>
                <c:pt idx="808">
                  <c:v>1.34484</c:v>
                </c:pt>
                <c:pt idx="809">
                  <c:v>1.3443909999999999</c:v>
                </c:pt>
                <c:pt idx="810">
                  <c:v>1.3443909999999999</c:v>
                </c:pt>
                <c:pt idx="811">
                  <c:v>1.343718</c:v>
                </c:pt>
                <c:pt idx="812">
                  <c:v>1.343045</c:v>
                </c:pt>
                <c:pt idx="813">
                  <c:v>1.3428209999999998</c:v>
                </c:pt>
                <c:pt idx="814">
                  <c:v>1.343045</c:v>
                </c:pt>
                <c:pt idx="815">
                  <c:v>1.341475</c:v>
                </c:pt>
                <c:pt idx="816">
                  <c:v>1.343045</c:v>
                </c:pt>
                <c:pt idx="817">
                  <c:v>1.3428209999999998</c:v>
                </c:pt>
                <c:pt idx="818">
                  <c:v>1.3428209999999998</c:v>
                </c:pt>
                <c:pt idx="819">
                  <c:v>1.3421480000000001</c:v>
                </c:pt>
                <c:pt idx="820">
                  <c:v>1.341251</c:v>
                </c:pt>
                <c:pt idx="821">
                  <c:v>1.340802</c:v>
                </c:pt>
                <c:pt idx="822">
                  <c:v>1.340802</c:v>
                </c:pt>
                <c:pt idx="823">
                  <c:v>1.340578</c:v>
                </c:pt>
                <c:pt idx="824">
                  <c:v>1.3396809999999999</c:v>
                </c:pt>
                <c:pt idx="825">
                  <c:v>1.3396809999999999</c:v>
                </c:pt>
                <c:pt idx="826">
                  <c:v>1.341251</c:v>
                </c:pt>
                <c:pt idx="827">
                  <c:v>1.340578</c:v>
                </c:pt>
                <c:pt idx="828">
                  <c:v>1.3399049999999966</c:v>
                </c:pt>
                <c:pt idx="829">
                  <c:v>1.340354</c:v>
                </c:pt>
                <c:pt idx="830">
                  <c:v>1.340578</c:v>
                </c:pt>
                <c:pt idx="831">
                  <c:v>1.340354</c:v>
                </c:pt>
                <c:pt idx="832">
                  <c:v>1.3401289999999999</c:v>
                </c:pt>
                <c:pt idx="833">
                  <c:v>1.3396809999999999</c:v>
                </c:pt>
                <c:pt idx="834">
                  <c:v>1.3401289999999999</c:v>
                </c:pt>
                <c:pt idx="835">
                  <c:v>1.341475</c:v>
                </c:pt>
                <c:pt idx="836">
                  <c:v>1.341475</c:v>
                </c:pt>
                <c:pt idx="837">
                  <c:v>1.341251</c:v>
                </c:pt>
                <c:pt idx="838">
                  <c:v>1.341475</c:v>
                </c:pt>
                <c:pt idx="839">
                  <c:v>1.341475</c:v>
                </c:pt>
                <c:pt idx="840">
                  <c:v>1.341475</c:v>
                </c:pt>
                <c:pt idx="841">
                  <c:v>1.341251</c:v>
                </c:pt>
                <c:pt idx="842">
                  <c:v>1.341475</c:v>
                </c:pt>
                <c:pt idx="843">
                  <c:v>1.3416999999999966</c:v>
                </c:pt>
                <c:pt idx="844">
                  <c:v>1.3428209999999998</c:v>
                </c:pt>
                <c:pt idx="845">
                  <c:v>1.342597</c:v>
                </c:pt>
                <c:pt idx="846">
                  <c:v>1.3428209999999998</c:v>
                </c:pt>
                <c:pt idx="847">
                  <c:v>1.343045</c:v>
                </c:pt>
                <c:pt idx="848">
                  <c:v>1.3428209999999998</c:v>
                </c:pt>
                <c:pt idx="849">
                  <c:v>1.342597</c:v>
                </c:pt>
                <c:pt idx="850">
                  <c:v>1.342597</c:v>
                </c:pt>
                <c:pt idx="851">
                  <c:v>1.343045</c:v>
                </c:pt>
                <c:pt idx="852">
                  <c:v>1.3428209999999998</c:v>
                </c:pt>
                <c:pt idx="853">
                  <c:v>1.343045</c:v>
                </c:pt>
                <c:pt idx="854">
                  <c:v>1.34484</c:v>
                </c:pt>
                <c:pt idx="855">
                  <c:v>1.34484</c:v>
                </c:pt>
                <c:pt idx="856">
                  <c:v>1.3446149999999999</c:v>
                </c:pt>
                <c:pt idx="857">
                  <c:v>1.3450639999999998</c:v>
                </c:pt>
                <c:pt idx="858">
                  <c:v>1.345288</c:v>
                </c:pt>
                <c:pt idx="859">
                  <c:v>1.34484</c:v>
                </c:pt>
                <c:pt idx="860">
                  <c:v>1.3446149999999999</c:v>
                </c:pt>
                <c:pt idx="861">
                  <c:v>1.345288</c:v>
                </c:pt>
                <c:pt idx="862">
                  <c:v>1.34484</c:v>
                </c:pt>
                <c:pt idx="863">
                  <c:v>1.3459609999999969</c:v>
                </c:pt>
                <c:pt idx="864">
                  <c:v>1.345512</c:v>
                </c:pt>
                <c:pt idx="865">
                  <c:v>1.345737</c:v>
                </c:pt>
                <c:pt idx="866">
                  <c:v>1.345737</c:v>
                </c:pt>
                <c:pt idx="867">
                  <c:v>1.345512</c:v>
                </c:pt>
                <c:pt idx="868">
                  <c:v>1.345288</c:v>
                </c:pt>
                <c:pt idx="869">
                  <c:v>1.3446149999999999</c:v>
                </c:pt>
                <c:pt idx="870">
                  <c:v>1.3450839999999999</c:v>
                </c:pt>
                <c:pt idx="871">
                  <c:v>1.34484</c:v>
                </c:pt>
                <c:pt idx="872">
                  <c:v>1.3443909999999999</c:v>
                </c:pt>
                <c:pt idx="873">
                  <c:v>1.345737</c:v>
                </c:pt>
                <c:pt idx="874">
                  <c:v>1.3461850000000031</c:v>
                </c:pt>
                <c:pt idx="875">
                  <c:v>1.345512</c:v>
                </c:pt>
                <c:pt idx="876">
                  <c:v>1.34484</c:v>
                </c:pt>
                <c:pt idx="877">
                  <c:v>1.3450639999999998</c:v>
                </c:pt>
                <c:pt idx="878">
                  <c:v>1.345288</c:v>
                </c:pt>
                <c:pt idx="879">
                  <c:v>1.34484</c:v>
                </c:pt>
                <c:pt idx="880">
                  <c:v>1.343942</c:v>
                </c:pt>
                <c:pt idx="881">
                  <c:v>1.34327</c:v>
                </c:pt>
                <c:pt idx="882">
                  <c:v>1.3450639999999998</c:v>
                </c:pt>
                <c:pt idx="883">
                  <c:v>1.3450639999999998</c:v>
                </c:pt>
                <c:pt idx="884">
                  <c:v>1.3441669999999999</c:v>
                </c:pt>
                <c:pt idx="885">
                  <c:v>1.3441669999999999</c:v>
                </c:pt>
                <c:pt idx="886">
                  <c:v>1.3441669999999999</c:v>
                </c:pt>
                <c:pt idx="887">
                  <c:v>1.343718</c:v>
                </c:pt>
                <c:pt idx="888">
                  <c:v>1.343045</c:v>
                </c:pt>
                <c:pt idx="889">
                  <c:v>1.342597</c:v>
                </c:pt>
                <c:pt idx="890">
                  <c:v>1.342597</c:v>
                </c:pt>
                <c:pt idx="891">
                  <c:v>1.343045</c:v>
                </c:pt>
                <c:pt idx="892">
                  <c:v>1.3428209999999998</c:v>
                </c:pt>
                <c:pt idx="893">
                  <c:v>1.3428209999999998</c:v>
                </c:pt>
                <c:pt idx="894">
                  <c:v>1.342597</c:v>
                </c:pt>
                <c:pt idx="895">
                  <c:v>1.3419239999999966</c:v>
                </c:pt>
                <c:pt idx="896">
                  <c:v>1.340802</c:v>
                </c:pt>
                <c:pt idx="897">
                  <c:v>1.340578</c:v>
                </c:pt>
                <c:pt idx="898">
                  <c:v>1.3401289999999999</c:v>
                </c:pt>
                <c:pt idx="899">
                  <c:v>1.3396809999999999</c:v>
                </c:pt>
                <c:pt idx="900">
                  <c:v>1.3385590000000001</c:v>
                </c:pt>
                <c:pt idx="901">
                  <c:v>1.3394569999999999</c:v>
                </c:pt>
                <c:pt idx="902">
                  <c:v>1.3394569999999999</c:v>
                </c:pt>
                <c:pt idx="903">
                  <c:v>1.3385590000000001</c:v>
                </c:pt>
                <c:pt idx="904">
                  <c:v>1.3376619999999966</c:v>
                </c:pt>
                <c:pt idx="905">
                  <c:v>1.336765</c:v>
                </c:pt>
                <c:pt idx="906">
                  <c:v>1.3354189999999999</c:v>
                </c:pt>
                <c:pt idx="907">
                  <c:v>1.334522</c:v>
                </c:pt>
                <c:pt idx="908">
                  <c:v>1.3329519999999999</c:v>
                </c:pt>
                <c:pt idx="909">
                  <c:v>1.3316059999999998</c:v>
                </c:pt>
                <c:pt idx="910">
                  <c:v>1.3307089999999999</c:v>
                </c:pt>
                <c:pt idx="911">
                  <c:v>1.3304849999999999</c:v>
                </c:pt>
                <c:pt idx="912">
                  <c:v>1.3291389999999998</c:v>
                </c:pt>
                <c:pt idx="913">
                  <c:v>1.3277939999999966</c:v>
                </c:pt>
                <c:pt idx="914">
                  <c:v>1.3271209999999998</c:v>
                </c:pt>
                <c:pt idx="915">
                  <c:v>1.3253259999999998</c:v>
                </c:pt>
                <c:pt idx="916">
                  <c:v>1.3237559999999999</c:v>
                </c:pt>
                <c:pt idx="917">
                  <c:v>1.3221860000000001</c:v>
                </c:pt>
                <c:pt idx="918">
                  <c:v>1.3210649999999968</c:v>
                </c:pt>
                <c:pt idx="919">
                  <c:v>1.3190459999999999</c:v>
                </c:pt>
                <c:pt idx="920">
                  <c:v>1.318373</c:v>
                </c:pt>
                <c:pt idx="921">
                  <c:v>1.3174759999999999</c:v>
                </c:pt>
                <c:pt idx="922">
                  <c:v>1.3159059999999998</c:v>
                </c:pt>
                <c:pt idx="923">
                  <c:v>1.3138879999999999</c:v>
                </c:pt>
                <c:pt idx="924">
                  <c:v>1.3114199999999998</c:v>
                </c:pt>
                <c:pt idx="925">
                  <c:v>1.3096259999999968</c:v>
                </c:pt>
                <c:pt idx="926">
                  <c:v>1.3078319999999968</c:v>
                </c:pt>
                <c:pt idx="927">
                  <c:v>1.3055889999999999</c:v>
                </c:pt>
                <c:pt idx="928">
                  <c:v>1.3037949999999956</c:v>
                </c:pt>
                <c:pt idx="929">
                  <c:v>1.3011029999999999</c:v>
                </c:pt>
                <c:pt idx="930">
                  <c:v>1.300654</c:v>
                </c:pt>
                <c:pt idx="931">
                  <c:v>1.2988599999999999</c:v>
                </c:pt>
                <c:pt idx="932">
                  <c:v>1.2959439999999998</c:v>
                </c:pt>
                <c:pt idx="933">
                  <c:v>1.2937019999999966</c:v>
                </c:pt>
                <c:pt idx="934">
                  <c:v>1.2919069999999966</c:v>
                </c:pt>
                <c:pt idx="935">
                  <c:v>1.2896639999999966</c:v>
                </c:pt>
                <c:pt idx="936">
                  <c:v>1.2871969999999966</c:v>
                </c:pt>
                <c:pt idx="937">
                  <c:v>1.2854029999999999</c:v>
                </c:pt>
                <c:pt idx="938">
                  <c:v>1.2833839999999999</c:v>
                </c:pt>
                <c:pt idx="939">
                  <c:v>1.2809170000000001</c:v>
                </c:pt>
                <c:pt idx="940">
                  <c:v>1.2802439999999999</c:v>
                </c:pt>
                <c:pt idx="941">
                  <c:v>1.2784500000000001</c:v>
                </c:pt>
                <c:pt idx="942">
                  <c:v>1.2762070000000001</c:v>
                </c:pt>
                <c:pt idx="943">
                  <c:v>1.2741880000000001</c:v>
                </c:pt>
                <c:pt idx="944">
                  <c:v>1.2717209999999961</c:v>
                </c:pt>
                <c:pt idx="945">
                  <c:v>1.2694779999999999</c:v>
                </c:pt>
                <c:pt idx="946">
                  <c:v>1.2674599999999998</c:v>
                </c:pt>
                <c:pt idx="947">
                  <c:v>1.2654409999999998</c:v>
                </c:pt>
                <c:pt idx="948">
                  <c:v>1.2625249999999966</c:v>
                </c:pt>
                <c:pt idx="949">
                  <c:v>1.260507</c:v>
                </c:pt>
                <c:pt idx="950">
                  <c:v>1.2598339999999966</c:v>
                </c:pt>
                <c:pt idx="951">
                  <c:v>1.2566939999999998</c:v>
                </c:pt>
                <c:pt idx="952">
                  <c:v>1.2540020000000001</c:v>
                </c:pt>
                <c:pt idx="953">
                  <c:v>1.2510859999999999</c:v>
                </c:pt>
                <c:pt idx="954">
                  <c:v>1.2492919999999963</c:v>
                </c:pt>
                <c:pt idx="955">
                  <c:v>1.2468249999999963</c:v>
                </c:pt>
                <c:pt idx="956">
                  <c:v>1.2439089999999968</c:v>
                </c:pt>
                <c:pt idx="957">
                  <c:v>1.2412179999999999</c:v>
                </c:pt>
                <c:pt idx="958">
                  <c:v>1.2389749999999968</c:v>
                </c:pt>
                <c:pt idx="959">
                  <c:v>1.238078</c:v>
                </c:pt>
                <c:pt idx="960">
                  <c:v>1.2358349999999956</c:v>
                </c:pt>
                <c:pt idx="961">
                  <c:v>1.2324709999999999</c:v>
                </c:pt>
                <c:pt idx="962">
                  <c:v>1.230003</c:v>
                </c:pt>
                <c:pt idx="963">
                  <c:v>1.2275359999999969</c:v>
                </c:pt>
                <c:pt idx="964">
                  <c:v>1.2243959999999998</c:v>
                </c:pt>
                <c:pt idx="965">
                  <c:v>1.2217049999999956</c:v>
                </c:pt>
                <c:pt idx="966">
                  <c:v>1.2187889999999999</c:v>
                </c:pt>
                <c:pt idx="967">
                  <c:v>1.216097</c:v>
                </c:pt>
                <c:pt idx="968">
                  <c:v>1.213182</c:v>
                </c:pt>
                <c:pt idx="969">
                  <c:v>1.2120599999999999</c:v>
                </c:pt>
                <c:pt idx="970">
                  <c:v>1.2093689999999966</c:v>
                </c:pt>
                <c:pt idx="971">
                  <c:v>1.206677</c:v>
                </c:pt>
                <c:pt idx="972">
                  <c:v>1.2033129999999999</c:v>
                </c:pt>
                <c:pt idx="973">
                  <c:v>1.2006209999999968</c:v>
                </c:pt>
                <c:pt idx="974">
                  <c:v>1.198154000000003</c:v>
                </c:pt>
                <c:pt idx="975">
                  <c:v>1.1952389999999999</c:v>
                </c:pt>
                <c:pt idx="976">
                  <c:v>1.1925470000000038</c:v>
                </c:pt>
                <c:pt idx="977">
                  <c:v>1.1896309999999999</c:v>
                </c:pt>
                <c:pt idx="978">
                  <c:v>1.1873880000000001</c:v>
                </c:pt>
                <c:pt idx="979">
                  <c:v>1.1867150000000031</c:v>
                </c:pt>
                <c:pt idx="980">
                  <c:v>1.183575</c:v>
                </c:pt>
                <c:pt idx="981">
                  <c:v>1.180884</c:v>
                </c:pt>
                <c:pt idx="982">
                  <c:v>1.1779679999999999</c:v>
                </c:pt>
                <c:pt idx="983">
                  <c:v>1.1757249999999966</c:v>
                </c:pt>
                <c:pt idx="984">
                  <c:v>1.1728099999999999</c:v>
                </c:pt>
                <c:pt idx="985">
                  <c:v>1.1696689999999998</c:v>
                </c:pt>
                <c:pt idx="986">
                  <c:v>1.1669780000000001</c:v>
                </c:pt>
                <c:pt idx="987">
                  <c:v>1.1642870000000045</c:v>
                </c:pt>
                <c:pt idx="988">
                  <c:v>1.1636139999999999</c:v>
                </c:pt>
                <c:pt idx="989">
                  <c:v>1.1602490000000001</c:v>
                </c:pt>
                <c:pt idx="990">
                  <c:v>1.1577820000000001</c:v>
                </c:pt>
                <c:pt idx="991">
                  <c:v>1.1553150000000001</c:v>
                </c:pt>
                <c:pt idx="992">
                  <c:v>1.1521749999999999</c:v>
                </c:pt>
                <c:pt idx="993">
                  <c:v>1.18537</c:v>
                </c:pt>
                <c:pt idx="994">
                  <c:v>1.2403209999999998</c:v>
                </c:pt>
                <c:pt idx="995">
                  <c:v>1.2889909999999998</c:v>
                </c:pt>
                <c:pt idx="996">
                  <c:v>1.3309339999999998</c:v>
                </c:pt>
                <c:pt idx="997">
                  <c:v>1.3699599999999998</c:v>
                </c:pt>
                <c:pt idx="998">
                  <c:v>1.407864999999993</c:v>
                </c:pt>
                <c:pt idx="999">
                  <c:v>1.4441999999999968</c:v>
                </c:pt>
                <c:pt idx="1000">
                  <c:v>1.4473399999999963</c:v>
                </c:pt>
                <c:pt idx="1001">
                  <c:v>1.4453209999999959</c:v>
                </c:pt>
                <c:pt idx="1002">
                  <c:v>1.4426299999999963</c:v>
                </c:pt>
                <c:pt idx="1003">
                  <c:v>1.4399379999999968</c:v>
                </c:pt>
                <c:pt idx="1004">
                  <c:v>1.4365739999999998</c:v>
                </c:pt>
                <c:pt idx="1005">
                  <c:v>1.4338819999999965</c:v>
                </c:pt>
                <c:pt idx="1006">
                  <c:v>1.4307429999999999</c:v>
                </c:pt>
                <c:pt idx="1007">
                  <c:v>1.428051</c:v>
                </c:pt>
                <c:pt idx="1008">
                  <c:v>1.4258079999999969</c:v>
                </c:pt>
                <c:pt idx="1009">
                  <c:v>1.4228919999999956</c:v>
                </c:pt>
                <c:pt idx="1010">
                  <c:v>1.4204249999999956</c:v>
                </c:pt>
                <c:pt idx="1011">
                  <c:v>1.4172849999999966</c:v>
                </c:pt>
                <c:pt idx="1012">
                  <c:v>1.4139209999999942</c:v>
                </c:pt>
                <c:pt idx="1013">
                  <c:v>1.4112289999999958</c:v>
                </c:pt>
                <c:pt idx="1014">
                  <c:v>1.4087619999999963</c:v>
                </c:pt>
                <c:pt idx="1015">
                  <c:v>1.4056219999999937</c:v>
                </c:pt>
                <c:pt idx="1016">
                  <c:v>1.4027059999999998</c:v>
                </c:pt>
                <c:pt idx="1017">
                  <c:v>1.4004629999999998</c:v>
                </c:pt>
                <c:pt idx="1018">
                  <c:v>1.3993420000000001</c:v>
                </c:pt>
                <c:pt idx="1019">
                  <c:v>1.3962019999999999</c:v>
                </c:pt>
                <c:pt idx="1020">
                  <c:v>1.39351</c:v>
                </c:pt>
                <c:pt idx="1021">
                  <c:v>1.390819</c:v>
                </c:pt>
                <c:pt idx="1022">
                  <c:v>1.388576</c:v>
                </c:pt>
                <c:pt idx="1023">
                  <c:v>1.385885</c:v>
                </c:pt>
                <c:pt idx="1024">
                  <c:v>1.383642</c:v>
                </c:pt>
                <c:pt idx="1025">
                  <c:v>1.3811739999999999</c:v>
                </c:pt>
                <c:pt idx="1026">
                  <c:v>1.378932</c:v>
                </c:pt>
                <c:pt idx="1027">
                  <c:v>1.3769130000000001</c:v>
                </c:pt>
                <c:pt idx="1028">
                  <c:v>1.3757919999999966</c:v>
                </c:pt>
                <c:pt idx="1029">
                  <c:v>1.3742220000000001</c:v>
                </c:pt>
                <c:pt idx="1030">
                  <c:v>1.3719789999999998</c:v>
                </c:pt>
                <c:pt idx="1031">
                  <c:v>1.3695109999999999</c:v>
                </c:pt>
                <c:pt idx="1032">
                  <c:v>1.3668199999999999</c:v>
                </c:pt>
                <c:pt idx="1033">
                  <c:v>1.3645769999999999</c:v>
                </c:pt>
                <c:pt idx="1034">
                  <c:v>1.3623339999999999</c:v>
                </c:pt>
                <c:pt idx="1035">
                  <c:v>1.3605400000000001</c:v>
                </c:pt>
                <c:pt idx="1036">
                  <c:v>1.3578479999999999</c:v>
                </c:pt>
                <c:pt idx="1037">
                  <c:v>1.3562780000000001</c:v>
                </c:pt>
                <c:pt idx="1038">
                  <c:v>1.3551569999999999</c:v>
                </c:pt>
                <c:pt idx="1039">
                  <c:v>1.3533629999999999</c:v>
                </c:pt>
                <c:pt idx="1040">
                  <c:v>1.3513439999999999</c:v>
                </c:pt>
                <c:pt idx="1041">
                  <c:v>1.3491009999999999</c:v>
                </c:pt>
                <c:pt idx="1042">
                  <c:v>1.3475309999999998</c:v>
                </c:pt>
                <c:pt idx="1043">
                  <c:v>1.3461850000000031</c:v>
                </c:pt>
                <c:pt idx="1044">
                  <c:v>1.3443909999999999</c:v>
                </c:pt>
                <c:pt idx="1045">
                  <c:v>1.3434939999999969</c:v>
                </c:pt>
                <c:pt idx="1046">
                  <c:v>1.341475</c:v>
                </c:pt>
                <c:pt idx="1047">
                  <c:v>1.3399049999999966</c:v>
                </c:pt>
                <c:pt idx="1048">
                  <c:v>1.338784</c:v>
                </c:pt>
                <c:pt idx="1049">
                  <c:v>1.3372139999999999</c:v>
                </c:pt>
                <c:pt idx="1050">
                  <c:v>1.3363170000000033</c:v>
                </c:pt>
                <c:pt idx="1051">
                  <c:v>1.3358679999999998</c:v>
                </c:pt>
                <c:pt idx="1052">
                  <c:v>1.3351949999999966</c:v>
                </c:pt>
                <c:pt idx="1053">
                  <c:v>1.334074</c:v>
                </c:pt>
                <c:pt idx="1054">
                  <c:v>1.3327279999999999</c:v>
                </c:pt>
                <c:pt idx="1055">
                  <c:v>1.3316059999999998</c:v>
                </c:pt>
                <c:pt idx="1056">
                  <c:v>1.329812</c:v>
                </c:pt>
                <c:pt idx="1057">
                  <c:v>1.3289150000000001</c:v>
                </c:pt>
                <c:pt idx="1058">
                  <c:v>1.3277939999999966</c:v>
                </c:pt>
                <c:pt idx="1059">
                  <c:v>1.3282419999999999</c:v>
                </c:pt>
                <c:pt idx="1060">
                  <c:v>1.3264480000000001</c:v>
                </c:pt>
                <c:pt idx="1061">
                  <c:v>1.3253259999999998</c:v>
                </c:pt>
                <c:pt idx="1062">
                  <c:v>1.3235319999999968</c:v>
                </c:pt>
                <c:pt idx="1063">
                  <c:v>1.3233079999999999</c:v>
                </c:pt>
                <c:pt idx="1064">
                  <c:v>1.322411</c:v>
                </c:pt>
                <c:pt idx="1065">
                  <c:v>1.3215129999999999</c:v>
                </c:pt>
                <c:pt idx="1066">
                  <c:v>1.3210649999999968</c:v>
                </c:pt>
                <c:pt idx="1067">
                  <c:v>1.3194949999999965</c:v>
                </c:pt>
                <c:pt idx="1068">
                  <c:v>1.318373</c:v>
                </c:pt>
                <c:pt idx="1069">
                  <c:v>1.3185979999999999</c:v>
                </c:pt>
                <c:pt idx="1070">
                  <c:v>1.318149</c:v>
                </c:pt>
                <c:pt idx="1071">
                  <c:v>1.318373</c:v>
                </c:pt>
                <c:pt idx="1072">
                  <c:v>1.3174759999999999</c:v>
                </c:pt>
                <c:pt idx="1073">
                  <c:v>1.3168029999999999</c:v>
                </c:pt>
                <c:pt idx="1074">
                  <c:v>1.315682</c:v>
                </c:pt>
                <c:pt idx="1075">
                  <c:v>1.3152329999999999</c:v>
                </c:pt>
                <c:pt idx="1076">
                  <c:v>1.313215</c:v>
                </c:pt>
                <c:pt idx="1077">
                  <c:v>1.3123180000000001</c:v>
                </c:pt>
                <c:pt idx="1078">
                  <c:v>1.3116449999999968</c:v>
                </c:pt>
                <c:pt idx="1079">
                  <c:v>1.312093</c:v>
                </c:pt>
                <c:pt idx="1080">
                  <c:v>1.3105229999999999</c:v>
                </c:pt>
                <c:pt idx="1081">
                  <c:v>1.309402</c:v>
                </c:pt>
                <c:pt idx="1082">
                  <c:v>1.308505</c:v>
                </c:pt>
                <c:pt idx="1083">
                  <c:v>1.307159</c:v>
                </c:pt>
                <c:pt idx="1084">
                  <c:v>1.3055889999999999</c:v>
                </c:pt>
                <c:pt idx="1085">
                  <c:v>1.304243</c:v>
                </c:pt>
                <c:pt idx="1086">
                  <c:v>1.3033459999999999</c:v>
                </c:pt>
                <c:pt idx="1087">
                  <c:v>1.302</c:v>
                </c:pt>
                <c:pt idx="1088">
                  <c:v>1.300206</c:v>
                </c:pt>
                <c:pt idx="1089">
                  <c:v>1.2995329999999998</c:v>
                </c:pt>
                <c:pt idx="1090">
                  <c:v>1.2997570000000001</c:v>
                </c:pt>
                <c:pt idx="1091">
                  <c:v>1.2990839999999999</c:v>
                </c:pt>
                <c:pt idx="1092">
                  <c:v>1.2975139999999998</c:v>
                </c:pt>
                <c:pt idx="1093">
                  <c:v>1.2966169999999999</c:v>
                </c:pt>
                <c:pt idx="1094">
                  <c:v>1.295272</c:v>
                </c:pt>
                <c:pt idx="1095">
                  <c:v>1.2948229999999998</c:v>
                </c:pt>
                <c:pt idx="1096">
                  <c:v>1.2943739999999999</c:v>
                </c:pt>
                <c:pt idx="1097">
                  <c:v>1.2950470000000001</c:v>
                </c:pt>
                <c:pt idx="1098">
                  <c:v>1.2941499999999999</c:v>
                </c:pt>
                <c:pt idx="1099">
                  <c:v>1.2925800000000001</c:v>
                </c:pt>
                <c:pt idx="1100">
                  <c:v>1.2921309999999999</c:v>
                </c:pt>
                <c:pt idx="1101">
                  <c:v>1.2930289999999998</c:v>
                </c:pt>
                <c:pt idx="1102">
                  <c:v>1.293253</c:v>
                </c:pt>
                <c:pt idx="1103">
                  <c:v>1.2916829999999999</c:v>
                </c:pt>
                <c:pt idx="1104">
                  <c:v>1.2912339999999998</c:v>
                </c:pt>
                <c:pt idx="1105">
                  <c:v>1.2903370000000001</c:v>
                </c:pt>
                <c:pt idx="1106">
                  <c:v>1.288767</c:v>
                </c:pt>
                <c:pt idx="1107">
                  <c:v>1.2880939999999999</c:v>
                </c:pt>
                <c:pt idx="1108">
                  <c:v>1.2880939999999999</c:v>
                </c:pt>
                <c:pt idx="1109">
                  <c:v>1.288319</c:v>
                </c:pt>
                <c:pt idx="1110">
                  <c:v>1.288319</c:v>
                </c:pt>
                <c:pt idx="1111">
                  <c:v>1.2896639999999966</c:v>
                </c:pt>
                <c:pt idx="1112">
                  <c:v>1.288543</c:v>
                </c:pt>
                <c:pt idx="1113">
                  <c:v>1.2871969999999966</c:v>
                </c:pt>
                <c:pt idx="1114">
                  <c:v>1.2863</c:v>
                </c:pt>
                <c:pt idx="1115">
                  <c:v>1.2863</c:v>
                </c:pt>
                <c:pt idx="1116">
                  <c:v>1.2863</c:v>
                </c:pt>
                <c:pt idx="1117">
                  <c:v>1.2863</c:v>
                </c:pt>
                <c:pt idx="1118">
                  <c:v>1.2865239999999998</c:v>
                </c:pt>
                <c:pt idx="1119">
                  <c:v>1.2858509999999999</c:v>
                </c:pt>
                <c:pt idx="1120">
                  <c:v>1.2854029999999999</c:v>
                </c:pt>
                <c:pt idx="1121">
                  <c:v>1.2845059999999999</c:v>
                </c:pt>
                <c:pt idx="1122">
                  <c:v>1.2845059999999999</c:v>
                </c:pt>
                <c:pt idx="1123">
                  <c:v>1.2838329999999998</c:v>
                </c:pt>
                <c:pt idx="1124">
                  <c:v>1.2836079999999999</c:v>
                </c:pt>
                <c:pt idx="1125">
                  <c:v>1.2836079999999999</c:v>
                </c:pt>
                <c:pt idx="1126">
                  <c:v>1.2829359999999999</c:v>
                </c:pt>
                <c:pt idx="1127">
                  <c:v>1.2813659999999998</c:v>
                </c:pt>
                <c:pt idx="1128">
                  <c:v>1.2804679999999999</c:v>
                </c:pt>
                <c:pt idx="1129">
                  <c:v>1.2791229999999998</c:v>
                </c:pt>
                <c:pt idx="1130">
                  <c:v>1.2777769999999968</c:v>
                </c:pt>
                <c:pt idx="1131">
                  <c:v>1.2755339999999968</c:v>
                </c:pt>
                <c:pt idx="1132">
                  <c:v>1.275085</c:v>
                </c:pt>
                <c:pt idx="1133">
                  <c:v>1.2739639999999961</c:v>
                </c:pt>
                <c:pt idx="1134">
                  <c:v>1.27217</c:v>
                </c:pt>
                <c:pt idx="1135">
                  <c:v>1.2714969999999965</c:v>
                </c:pt>
                <c:pt idx="1136">
                  <c:v>1.271048</c:v>
                </c:pt>
                <c:pt idx="1137">
                  <c:v>1.2699269999999956</c:v>
                </c:pt>
                <c:pt idx="1138">
                  <c:v>1.2690299999999965</c:v>
                </c:pt>
                <c:pt idx="1139">
                  <c:v>1.2676839999999998</c:v>
                </c:pt>
                <c:pt idx="1140">
                  <c:v>1.2658899999999969</c:v>
                </c:pt>
                <c:pt idx="1141">
                  <c:v>1.263647</c:v>
                </c:pt>
                <c:pt idx="1142">
                  <c:v>1.2620769999999999</c:v>
                </c:pt>
                <c:pt idx="1143">
                  <c:v>1.2623009999999999</c:v>
                </c:pt>
                <c:pt idx="1144">
                  <c:v>1.2616279999999978</c:v>
                </c:pt>
                <c:pt idx="1145">
                  <c:v>1.2607309999999998</c:v>
                </c:pt>
                <c:pt idx="1146">
                  <c:v>1.2591609999999998</c:v>
                </c:pt>
                <c:pt idx="1147">
                  <c:v>1.2566939999999998</c:v>
                </c:pt>
                <c:pt idx="1148">
                  <c:v>1.2555719999999966</c:v>
                </c:pt>
                <c:pt idx="1149">
                  <c:v>1.254227</c:v>
                </c:pt>
                <c:pt idx="1150">
                  <c:v>1.2531049999999966</c:v>
                </c:pt>
                <c:pt idx="1151">
                  <c:v>1.252208</c:v>
                </c:pt>
                <c:pt idx="1152">
                  <c:v>1.2506379999999999</c:v>
                </c:pt>
                <c:pt idx="1153">
                  <c:v>1.2492919999999963</c:v>
                </c:pt>
                <c:pt idx="1154">
                  <c:v>1.2474979999999998</c:v>
                </c:pt>
                <c:pt idx="1155">
                  <c:v>1.2479469999999966</c:v>
                </c:pt>
                <c:pt idx="1156">
                  <c:v>1.2459279999999966</c:v>
                </c:pt>
                <c:pt idx="1157">
                  <c:v>1.2439089999999968</c:v>
                </c:pt>
                <c:pt idx="1158">
                  <c:v>1.2425629999999999</c:v>
                </c:pt>
                <c:pt idx="1159">
                  <c:v>1.2414419999999968</c:v>
                </c:pt>
                <c:pt idx="1160">
                  <c:v>1.2398719999999965</c:v>
                </c:pt>
                <c:pt idx="1161">
                  <c:v>1.2385259999999998</c:v>
                </c:pt>
                <c:pt idx="1162">
                  <c:v>1.2365079999999999</c:v>
                </c:pt>
                <c:pt idx="1163">
                  <c:v>1.2349379999999999</c:v>
                </c:pt>
                <c:pt idx="1164">
                  <c:v>1.2324709999999999</c:v>
                </c:pt>
                <c:pt idx="1165">
                  <c:v>1.232022</c:v>
                </c:pt>
                <c:pt idx="1166">
                  <c:v>1.2306759999999999</c:v>
                </c:pt>
                <c:pt idx="1167">
                  <c:v>1.228658</c:v>
                </c:pt>
                <c:pt idx="1168">
                  <c:v>1.2259659999999966</c:v>
                </c:pt>
                <c:pt idx="1169">
                  <c:v>1.2237229999999966</c:v>
                </c:pt>
                <c:pt idx="1170">
                  <c:v>1.2214799999999966</c:v>
                </c:pt>
                <c:pt idx="1171">
                  <c:v>1.220359</c:v>
                </c:pt>
                <c:pt idx="1172">
                  <c:v>1.2192379999999998</c:v>
                </c:pt>
                <c:pt idx="1173">
                  <c:v>1.2174429999999998</c:v>
                </c:pt>
                <c:pt idx="1174">
                  <c:v>1.216097</c:v>
                </c:pt>
                <c:pt idx="1175">
                  <c:v>1.213182</c:v>
                </c:pt>
                <c:pt idx="1176">
                  <c:v>1.2125089999999998</c:v>
                </c:pt>
                <c:pt idx="1177">
                  <c:v>1.2107139999999998</c:v>
                </c:pt>
                <c:pt idx="1178">
                  <c:v>1.2086959999999998</c:v>
                </c:pt>
                <c:pt idx="1179">
                  <c:v>1.2057799999999963</c:v>
                </c:pt>
                <c:pt idx="1180">
                  <c:v>1.2033129999999999</c:v>
                </c:pt>
                <c:pt idx="1181">
                  <c:v>1.2015189999999998</c:v>
                </c:pt>
                <c:pt idx="1182">
                  <c:v>1.1995</c:v>
                </c:pt>
                <c:pt idx="1183">
                  <c:v>1.197481</c:v>
                </c:pt>
                <c:pt idx="1184">
                  <c:v>1.1961360000000001</c:v>
                </c:pt>
                <c:pt idx="1185">
                  <c:v>1.194566</c:v>
                </c:pt>
                <c:pt idx="1186">
                  <c:v>1.1938929999999999</c:v>
                </c:pt>
                <c:pt idx="1187">
                  <c:v>1.191201</c:v>
                </c:pt>
                <c:pt idx="1188">
                  <c:v>1.1891830000000001</c:v>
                </c:pt>
                <c:pt idx="1189">
                  <c:v>1.1869400000000001</c:v>
                </c:pt>
                <c:pt idx="1190">
                  <c:v>1.1844730000000001</c:v>
                </c:pt>
                <c:pt idx="1191">
                  <c:v>1.182903</c:v>
                </c:pt>
                <c:pt idx="1192">
                  <c:v>1.1815570000000031</c:v>
                </c:pt>
                <c:pt idx="1193">
                  <c:v>1.179538</c:v>
                </c:pt>
                <c:pt idx="1194">
                  <c:v>1.177071</c:v>
                </c:pt>
                <c:pt idx="1195">
                  <c:v>1.1743800000000033</c:v>
                </c:pt>
                <c:pt idx="1196">
                  <c:v>1.1721370000000033</c:v>
                </c:pt>
                <c:pt idx="1197">
                  <c:v>1.1714639999999998</c:v>
                </c:pt>
                <c:pt idx="1198">
                  <c:v>1.1698939999999998</c:v>
                </c:pt>
                <c:pt idx="1199">
                  <c:v>1.168099</c:v>
                </c:pt>
                <c:pt idx="1200">
                  <c:v>1.1660810000000001</c:v>
                </c:pt>
                <c:pt idx="1201">
                  <c:v>1.1642870000000045</c:v>
                </c:pt>
                <c:pt idx="1202">
                  <c:v>1.1624920000000001</c:v>
                </c:pt>
                <c:pt idx="1203">
                  <c:v>1.1595759999999999</c:v>
                </c:pt>
                <c:pt idx="1204">
                  <c:v>1.1573339999999999</c:v>
                </c:pt>
                <c:pt idx="1205">
                  <c:v>1.1550909999999999</c:v>
                </c:pt>
                <c:pt idx="1206">
                  <c:v>1.1535209999999998</c:v>
                </c:pt>
                <c:pt idx="1207">
                  <c:v>1.1519509999999999</c:v>
                </c:pt>
                <c:pt idx="1208">
                  <c:v>1.1532959999999999</c:v>
                </c:pt>
                <c:pt idx="1209">
                  <c:v>1.2062289999999998</c:v>
                </c:pt>
                <c:pt idx="1210">
                  <c:v>1.2497409999999998</c:v>
                </c:pt>
                <c:pt idx="1211">
                  <c:v>1.2905609999999998</c:v>
                </c:pt>
                <c:pt idx="1212">
                  <c:v>1.329812</c:v>
                </c:pt>
                <c:pt idx="1213">
                  <c:v>1.3688389999999999</c:v>
                </c:pt>
                <c:pt idx="1214">
                  <c:v>1.4060699999999968</c:v>
                </c:pt>
                <c:pt idx="1215">
                  <c:v>1.4433029999999998</c:v>
                </c:pt>
                <c:pt idx="1216">
                  <c:v>1.4471149999999968</c:v>
                </c:pt>
                <c:pt idx="1217">
                  <c:v>1.4439749999999949</c:v>
                </c:pt>
                <c:pt idx="1218">
                  <c:v>1.4408349999999965</c:v>
                </c:pt>
                <c:pt idx="1219">
                  <c:v>1.4383679999999999</c:v>
                </c:pt>
                <c:pt idx="1220">
                  <c:v>1.4367979999999998</c:v>
                </c:pt>
                <c:pt idx="1221">
                  <c:v>1.4338819999999965</c:v>
                </c:pt>
                <c:pt idx="1222">
                  <c:v>1.4311909999999961</c:v>
                </c:pt>
                <c:pt idx="1223">
                  <c:v>1.4284989999999969</c:v>
                </c:pt>
                <c:pt idx="1224">
                  <c:v>1.4244619999999966</c:v>
                </c:pt>
                <c:pt idx="1225">
                  <c:v>1.4217709999999966</c:v>
                </c:pt>
                <c:pt idx="1226">
                  <c:v>1.418855</c:v>
                </c:pt>
                <c:pt idx="1227">
                  <c:v>1.4152669999999956</c:v>
                </c:pt>
                <c:pt idx="1228">
                  <c:v>1.4121259999999998</c:v>
                </c:pt>
                <c:pt idx="1229">
                  <c:v>1.4092109999999998</c:v>
                </c:pt>
                <c:pt idx="1230">
                  <c:v>1.4062949999999963</c:v>
                </c:pt>
                <c:pt idx="1231">
                  <c:v>1.4049489999999998</c:v>
                </c:pt>
                <c:pt idx="1232">
                  <c:v>1.4047249999999949</c:v>
                </c:pt>
                <c:pt idx="1233">
                  <c:v>1.4020329999999999</c:v>
                </c:pt>
                <c:pt idx="1234">
                  <c:v>1.4002389999999998</c:v>
                </c:pt>
                <c:pt idx="1235">
                  <c:v>1.3975470000000001</c:v>
                </c:pt>
                <c:pt idx="1236">
                  <c:v>1.3946320000000001</c:v>
                </c:pt>
                <c:pt idx="1237">
                  <c:v>1.39194</c:v>
                </c:pt>
                <c:pt idx="1238">
                  <c:v>1.389473</c:v>
                </c:pt>
                <c:pt idx="1239">
                  <c:v>1.3879029999999999</c:v>
                </c:pt>
                <c:pt idx="1240">
                  <c:v>1.386109</c:v>
                </c:pt>
                <c:pt idx="1241">
                  <c:v>1.38409</c:v>
                </c:pt>
                <c:pt idx="1242">
                  <c:v>1.382296</c:v>
                </c:pt>
                <c:pt idx="1243">
                  <c:v>1.3807259999999999</c:v>
                </c:pt>
                <c:pt idx="1244">
                  <c:v>1.378932</c:v>
                </c:pt>
                <c:pt idx="1245">
                  <c:v>1.377362</c:v>
                </c:pt>
                <c:pt idx="1246">
                  <c:v>1.3764639999999999</c:v>
                </c:pt>
                <c:pt idx="1247">
                  <c:v>1.3748939999999998</c:v>
                </c:pt>
                <c:pt idx="1248">
                  <c:v>1.3731</c:v>
                </c:pt>
                <c:pt idx="1249">
                  <c:v>1.3715299999999966</c:v>
                </c:pt>
              </c:numCache>
            </c:numRef>
          </c:val>
        </c:ser>
        <c:marker val="1"/>
        <c:axId val="65941504"/>
        <c:axId val="65943040"/>
      </c:lineChart>
      <c:lineChart>
        <c:grouping val="stacked"/>
        <c:ser>
          <c:idx val="0"/>
          <c:order val="0"/>
          <c:tx>
            <c:strRef>
              <c:f>Sheet1!$B$1</c:f>
              <c:strCache>
                <c:ptCount val="1"/>
                <c:pt idx="0">
                  <c:v>PT1</c:v>
                </c:pt>
              </c:strCache>
            </c:strRef>
          </c:tx>
          <c:cat>
            <c:numRef>
              <c:f>Sheet1!$A$2:$A$1251</c:f>
              <c:numCache>
                <c:formatCode>dd/mm/yyyy\ h:mm</c:formatCode>
                <c:ptCount val="1250"/>
                <c:pt idx="0">
                  <c:v>41054.665972222225</c:v>
                </c:pt>
                <c:pt idx="1">
                  <c:v>41054.668055555558</c:v>
                </c:pt>
                <c:pt idx="2">
                  <c:v>41054.670138888891</c:v>
                </c:pt>
                <c:pt idx="3">
                  <c:v>41054.672222222223</c:v>
                </c:pt>
                <c:pt idx="4">
                  <c:v>41054.674305555556</c:v>
                </c:pt>
                <c:pt idx="5">
                  <c:v>41054.676388888889</c:v>
                </c:pt>
                <c:pt idx="6">
                  <c:v>41054.678472222222</c:v>
                </c:pt>
                <c:pt idx="7">
                  <c:v>41054.680555555562</c:v>
                </c:pt>
                <c:pt idx="8">
                  <c:v>41054.682638889004</c:v>
                </c:pt>
                <c:pt idx="9">
                  <c:v>41054.68472222222</c:v>
                </c:pt>
                <c:pt idx="10">
                  <c:v>41054.686805555553</c:v>
                </c:pt>
                <c:pt idx="11">
                  <c:v>41054.688888888893</c:v>
                </c:pt>
                <c:pt idx="12">
                  <c:v>41054.690972222204</c:v>
                </c:pt>
                <c:pt idx="13">
                  <c:v>41054.693055555457</c:v>
                </c:pt>
                <c:pt idx="14">
                  <c:v>41054.695138888885</c:v>
                </c:pt>
                <c:pt idx="15">
                  <c:v>41054.697222222225</c:v>
                </c:pt>
                <c:pt idx="16">
                  <c:v>41054.699305555427</c:v>
                </c:pt>
                <c:pt idx="17">
                  <c:v>41054.701388888876</c:v>
                </c:pt>
                <c:pt idx="18">
                  <c:v>41054.703472222194</c:v>
                </c:pt>
                <c:pt idx="19">
                  <c:v>41054.705555555556</c:v>
                </c:pt>
                <c:pt idx="20">
                  <c:v>41054.707638888889</c:v>
                </c:pt>
                <c:pt idx="21">
                  <c:v>41054.709722222186</c:v>
                </c:pt>
                <c:pt idx="22">
                  <c:v>41054.711805555555</c:v>
                </c:pt>
                <c:pt idx="23">
                  <c:v>41054.713888888888</c:v>
                </c:pt>
                <c:pt idx="24">
                  <c:v>41054.71597222222</c:v>
                </c:pt>
                <c:pt idx="25">
                  <c:v>41054.718055555553</c:v>
                </c:pt>
                <c:pt idx="26">
                  <c:v>41054.720138888886</c:v>
                </c:pt>
                <c:pt idx="27">
                  <c:v>41054.722222222204</c:v>
                </c:pt>
                <c:pt idx="28">
                  <c:v>41054.724305555457</c:v>
                </c:pt>
                <c:pt idx="29">
                  <c:v>41054.726388888885</c:v>
                </c:pt>
                <c:pt idx="30">
                  <c:v>41054.728472222225</c:v>
                </c:pt>
                <c:pt idx="31">
                  <c:v>41054.730555555558</c:v>
                </c:pt>
                <c:pt idx="32">
                  <c:v>41054.732638888891</c:v>
                </c:pt>
                <c:pt idx="33">
                  <c:v>41054.734722222194</c:v>
                </c:pt>
                <c:pt idx="34">
                  <c:v>41054.736805555556</c:v>
                </c:pt>
                <c:pt idx="35">
                  <c:v>41054.738888888889</c:v>
                </c:pt>
                <c:pt idx="36">
                  <c:v>41054.740972222222</c:v>
                </c:pt>
                <c:pt idx="37">
                  <c:v>41054.743055555555</c:v>
                </c:pt>
                <c:pt idx="38">
                  <c:v>41054.745138888888</c:v>
                </c:pt>
                <c:pt idx="39">
                  <c:v>41054.74722222222</c:v>
                </c:pt>
                <c:pt idx="40">
                  <c:v>41054.749305555524</c:v>
                </c:pt>
                <c:pt idx="41">
                  <c:v>41054.751388888886</c:v>
                </c:pt>
                <c:pt idx="42">
                  <c:v>41054.753472222204</c:v>
                </c:pt>
                <c:pt idx="43">
                  <c:v>41054.755555555559</c:v>
                </c:pt>
                <c:pt idx="44">
                  <c:v>41054.757638888892</c:v>
                </c:pt>
                <c:pt idx="45">
                  <c:v>41054.759722222225</c:v>
                </c:pt>
                <c:pt idx="46">
                  <c:v>41054.761805555427</c:v>
                </c:pt>
                <c:pt idx="47">
                  <c:v>41054.763888888876</c:v>
                </c:pt>
                <c:pt idx="48">
                  <c:v>41054.765972222194</c:v>
                </c:pt>
                <c:pt idx="49">
                  <c:v>41054.768055555556</c:v>
                </c:pt>
                <c:pt idx="50">
                  <c:v>41054.770138888889</c:v>
                </c:pt>
                <c:pt idx="51">
                  <c:v>41054.772222222222</c:v>
                </c:pt>
                <c:pt idx="52">
                  <c:v>41054.774305555555</c:v>
                </c:pt>
                <c:pt idx="53">
                  <c:v>41054.776388888888</c:v>
                </c:pt>
                <c:pt idx="54">
                  <c:v>41054.77847222222</c:v>
                </c:pt>
                <c:pt idx="55">
                  <c:v>41054.780555555553</c:v>
                </c:pt>
                <c:pt idx="56">
                  <c:v>41054.782638888893</c:v>
                </c:pt>
                <c:pt idx="57">
                  <c:v>41054.784722222204</c:v>
                </c:pt>
                <c:pt idx="58">
                  <c:v>41054.786805555559</c:v>
                </c:pt>
                <c:pt idx="59">
                  <c:v>41054.788888888892</c:v>
                </c:pt>
                <c:pt idx="60">
                  <c:v>41054.790972222225</c:v>
                </c:pt>
                <c:pt idx="61">
                  <c:v>41054.793055555427</c:v>
                </c:pt>
                <c:pt idx="62">
                  <c:v>41054.795138888876</c:v>
                </c:pt>
                <c:pt idx="63">
                  <c:v>41054.797222222194</c:v>
                </c:pt>
                <c:pt idx="64">
                  <c:v>41054.799305555389</c:v>
                </c:pt>
                <c:pt idx="65">
                  <c:v>41054.801388888889</c:v>
                </c:pt>
                <c:pt idx="66">
                  <c:v>41054.803472222222</c:v>
                </c:pt>
                <c:pt idx="67">
                  <c:v>41054.805555555562</c:v>
                </c:pt>
                <c:pt idx="68">
                  <c:v>41054.807638889004</c:v>
                </c:pt>
                <c:pt idx="69">
                  <c:v>41054.80972222222</c:v>
                </c:pt>
                <c:pt idx="70">
                  <c:v>41054.811805555553</c:v>
                </c:pt>
                <c:pt idx="71">
                  <c:v>41054.813888888893</c:v>
                </c:pt>
                <c:pt idx="72">
                  <c:v>41054.815972222219</c:v>
                </c:pt>
                <c:pt idx="73">
                  <c:v>41054.818055555603</c:v>
                </c:pt>
                <c:pt idx="74">
                  <c:v>41054.820138888892</c:v>
                </c:pt>
                <c:pt idx="75">
                  <c:v>41054.822222222232</c:v>
                </c:pt>
                <c:pt idx="76">
                  <c:v>41054.824305555558</c:v>
                </c:pt>
                <c:pt idx="77">
                  <c:v>41054.826388888891</c:v>
                </c:pt>
                <c:pt idx="78">
                  <c:v>41054.828472222223</c:v>
                </c:pt>
                <c:pt idx="79">
                  <c:v>41054.830555555563</c:v>
                </c:pt>
                <c:pt idx="80">
                  <c:v>41054.832638889013</c:v>
                </c:pt>
                <c:pt idx="81">
                  <c:v>41054.834722222222</c:v>
                </c:pt>
                <c:pt idx="82">
                  <c:v>41054.836805555562</c:v>
                </c:pt>
                <c:pt idx="83">
                  <c:v>41054.838888889004</c:v>
                </c:pt>
                <c:pt idx="84">
                  <c:v>41054.840972222242</c:v>
                </c:pt>
                <c:pt idx="85">
                  <c:v>41054.843055555553</c:v>
                </c:pt>
                <c:pt idx="86">
                  <c:v>41054.845138888893</c:v>
                </c:pt>
                <c:pt idx="87">
                  <c:v>41054.847222222219</c:v>
                </c:pt>
                <c:pt idx="88">
                  <c:v>41054.849305555559</c:v>
                </c:pt>
                <c:pt idx="89">
                  <c:v>41054.851388888892</c:v>
                </c:pt>
                <c:pt idx="90">
                  <c:v>41054.853472222232</c:v>
                </c:pt>
                <c:pt idx="91">
                  <c:v>41054.855555555601</c:v>
                </c:pt>
                <c:pt idx="92">
                  <c:v>41054.857638889036</c:v>
                </c:pt>
                <c:pt idx="93">
                  <c:v>41054.859722222223</c:v>
                </c:pt>
                <c:pt idx="94">
                  <c:v>41054.861805555556</c:v>
                </c:pt>
                <c:pt idx="95">
                  <c:v>41054.863888888889</c:v>
                </c:pt>
                <c:pt idx="96">
                  <c:v>41054.865972222222</c:v>
                </c:pt>
                <c:pt idx="97">
                  <c:v>41054.868055555562</c:v>
                </c:pt>
                <c:pt idx="98">
                  <c:v>41054.870138889004</c:v>
                </c:pt>
                <c:pt idx="99">
                  <c:v>41054.872222222242</c:v>
                </c:pt>
                <c:pt idx="100">
                  <c:v>41054.874305555553</c:v>
                </c:pt>
                <c:pt idx="101">
                  <c:v>41054.876388888893</c:v>
                </c:pt>
                <c:pt idx="102">
                  <c:v>41054.878472222219</c:v>
                </c:pt>
                <c:pt idx="103">
                  <c:v>41054.880555555603</c:v>
                </c:pt>
                <c:pt idx="104">
                  <c:v>41054.882638889045</c:v>
                </c:pt>
                <c:pt idx="105">
                  <c:v>41054.884722222232</c:v>
                </c:pt>
                <c:pt idx="106">
                  <c:v>41054.886805555601</c:v>
                </c:pt>
                <c:pt idx="107">
                  <c:v>41054.888888889036</c:v>
                </c:pt>
                <c:pt idx="108">
                  <c:v>41054.890972222223</c:v>
                </c:pt>
                <c:pt idx="109">
                  <c:v>41054.893055555556</c:v>
                </c:pt>
                <c:pt idx="110">
                  <c:v>41054.895138888889</c:v>
                </c:pt>
                <c:pt idx="111">
                  <c:v>41054.897222222222</c:v>
                </c:pt>
                <c:pt idx="112">
                  <c:v>41054.899305555555</c:v>
                </c:pt>
                <c:pt idx="113">
                  <c:v>41054.901388888888</c:v>
                </c:pt>
                <c:pt idx="114">
                  <c:v>41054.90347222222</c:v>
                </c:pt>
                <c:pt idx="115">
                  <c:v>41054.905555555553</c:v>
                </c:pt>
                <c:pt idx="116">
                  <c:v>41054.907638888893</c:v>
                </c:pt>
                <c:pt idx="117">
                  <c:v>41054.909722222204</c:v>
                </c:pt>
                <c:pt idx="118">
                  <c:v>41054.911805555559</c:v>
                </c:pt>
                <c:pt idx="119">
                  <c:v>41054.913888888892</c:v>
                </c:pt>
                <c:pt idx="120">
                  <c:v>41054.915972222232</c:v>
                </c:pt>
                <c:pt idx="121">
                  <c:v>41054.918055555601</c:v>
                </c:pt>
                <c:pt idx="122">
                  <c:v>41054.920138888891</c:v>
                </c:pt>
                <c:pt idx="123">
                  <c:v>41054.922222222223</c:v>
                </c:pt>
                <c:pt idx="124">
                  <c:v>41054.924305555556</c:v>
                </c:pt>
                <c:pt idx="125">
                  <c:v>41054.926388888889</c:v>
                </c:pt>
                <c:pt idx="126">
                  <c:v>41054.928472222222</c:v>
                </c:pt>
                <c:pt idx="127">
                  <c:v>41054.930555555562</c:v>
                </c:pt>
                <c:pt idx="128">
                  <c:v>41054.932638889004</c:v>
                </c:pt>
                <c:pt idx="129">
                  <c:v>41054.93472222222</c:v>
                </c:pt>
                <c:pt idx="130">
                  <c:v>41054.936805555553</c:v>
                </c:pt>
                <c:pt idx="131">
                  <c:v>41054.938888888893</c:v>
                </c:pt>
                <c:pt idx="132">
                  <c:v>41054.940972222219</c:v>
                </c:pt>
                <c:pt idx="133">
                  <c:v>41054.943055555559</c:v>
                </c:pt>
                <c:pt idx="134">
                  <c:v>41054.945138888892</c:v>
                </c:pt>
                <c:pt idx="135">
                  <c:v>41054.947222222232</c:v>
                </c:pt>
                <c:pt idx="136">
                  <c:v>41054.949305555558</c:v>
                </c:pt>
                <c:pt idx="137">
                  <c:v>41054.951388888891</c:v>
                </c:pt>
                <c:pt idx="138">
                  <c:v>41054.953472222223</c:v>
                </c:pt>
                <c:pt idx="139">
                  <c:v>41054.955555555563</c:v>
                </c:pt>
                <c:pt idx="140">
                  <c:v>41054.957638889013</c:v>
                </c:pt>
                <c:pt idx="141">
                  <c:v>41054.959722222222</c:v>
                </c:pt>
                <c:pt idx="142">
                  <c:v>41054.961805555555</c:v>
                </c:pt>
                <c:pt idx="143">
                  <c:v>41054.963888888888</c:v>
                </c:pt>
                <c:pt idx="144">
                  <c:v>41054.96597222222</c:v>
                </c:pt>
                <c:pt idx="145">
                  <c:v>41054.968055555553</c:v>
                </c:pt>
                <c:pt idx="146">
                  <c:v>41054.970138888893</c:v>
                </c:pt>
                <c:pt idx="147">
                  <c:v>41054.972222222219</c:v>
                </c:pt>
                <c:pt idx="148">
                  <c:v>41054.974305555559</c:v>
                </c:pt>
                <c:pt idx="149">
                  <c:v>41054.976388888892</c:v>
                </c:pt>
                <c:pt idx="150">
                  <c:v>41054.978472222232</c:v>
                </c:pt>
                <c:pt idx="151">
                  <c:v>41054.980555555601</c:v>
                </c:pt>
                <c:pt idx="152">
                  <c:v>41054.982638889036</c:v>
                </c:pt>
                <c:pt idx="153">
                  <c:v>41054.984722222223</c:v>
                </c:pt>
                <c:pt idx="154">
                  <c:v>41054.986805555563</c:v>
                </c:pt>
                <c:pt idx="155">
                  <c:v>41054.988888889013</c:v>
                </c:pt>
                <c:pt idx="156">
                  <c:v>41054.990972222222</c:v>
                </c:pt>
                <c:pt idx="157">
                  <c:v>41054.993055555555</c:v>
                </c:pt>
                <c:pt idx="158">
                  <c:v>41054.995138888888</c:v>
                </c:pt>
                <c:pt idx="159">
                  <c:v>41054.99722222222</c:v>
                </c:pt>
                <c:pt idx="160">
                  <c:v>41054.999305555524</c:v>
                </c:pt>
                <c:pt idx="161">
                  <c:v>41055.001388888886</c:v>
                </c:pt>
                <c:pt idx="162">
                  <c:v>41055.003472222204</c:v>
                </c:pt>
                <c:pt idx="163">
                  <c:v>41055.005555555559</c:v>
                </c:pt>
                <c:pt idx="164">
                  <c:v>41055.007638888892</c:v>
                </c:pt>
                <c:pt idx="165">
                  <c:v>41055.009722222225</c:v>
                </c:pt>
                <c:pt idx="166">
                  <c:v>41055.011805555558</c:v>
                </c:pt>
                <c:pt idx="167">
                  <c:v>41055.013888888891</c:v>
                </c:pt>
                <c:pt idx="168">
                  <c:v>41055.015972222223</c:v>
                </c:pt>
                <c:pt idx="169">
                  <c:v>41055.018055555563</c:v>
                </c:pt>
                <c:pt idx="170">
                  <c:v>41055.020138888889</c:v>
                </c:pt>
                <c:pt idx="171">
                  <c:v>41055.022222222222</c:v>
                </c:pt>
                <c:pt idx="172">
                  <c:v>41055.024305555555</c:v>
                </c:pt>
                <c:pt idx="173">
                  <c:v>41055.026388888888</c:v>
                </c:pt>
                <c:pt idx="174">
                  <c:v>41055.02847222222</c:v>
                </c:pt>
                <c:pt idx="175">
                  <c:v>41055.030555555553</c:v>
                </c:pt>
                <c:pt idx="176">
                  <c:v>41055.032638888893</c:v>
                </c:pt>
                <c:pt idx="177">
                  <c:v>41055.034722222204</c:v>
                </c:pt>
                <c:pt idx="178">
                  <c:v>41055.036805555559</c:v>
                </c:pt>
                <c:pt idx="179">
                  <c:v>41055.038888888892</c:v>
                </c:pt>
                <c:pt idx="180">
                  <c:v>41055.040972222232</c:v>
                </c:pt>
                <c:pt idx="181">
                  <c:v>41055.043055555558</c:v>
                </c:pt>
                <c:pt idx="182">
                  <c:v>41055.045138888891</c:v>
                </c:pt>
                <c:pt idx="183">
                  <c:v>41055.047222222223</c:v>
                </c:pt>
                <c:pt idx="184">
                  <c:v>41055.049305555556</c:v>
                </c:pt>
                <c:pt idx="185">
                  <c:v>41055.051388888889</c:v>
                </c:pt>
                <c:pt idx="186">
                  <c:v>41055.053472222222</c:v>
                </c:pt>
                <c:pt idx="187">
                  <c:v>41055.055555555562</c:v>
                </c:pt>
                <c:pt idx="188">
                  <c:v>41055.057638889004</c:v>
                </c:pt>
                <c:pt idx="189">
                  <c:v>41055.05972222222</c:v>
                </c:pt>
                <c:pt idx="190">
                  <c:v>41055.061805555524</c:v>
                </c:pt>
                <c:pt idx="191">
                  <c:v>41055.063888888886</c:v>
                </c:pt>
                <c:pt idx="192">
                  <c:v>41055.065972222204</c:v>
                </c:pt>
                <c:pt idx="193">
                  <c:v>41055.068055555559</c:v>
                </c:pt>
                <c:pt idx="194">
                  <c:v>41055.070138888892</c:v>
                </c:pt>
                <c:pt idx="195">
                  <c:v>41055.072222222232</c:v>
                </c:pt>
                <c:pt idx="196">
                  <c:v>41055.074305555558</c:v>
                </c:pt>
                <c:pt idx="197">
                  <c:v>41055.076388888891</c:v>
                </c:pt>
                <c:pt idx="198">
                  <c:v>41055.078472222223</c:v>
                </c:pt>
                <c:pt idx="199">
                  <c:v>41055.080555555563</c:v>
                </c:pt>
                <c:pt idx="200">
                  <c:v>41055.082638889013</c:v>
                </c:pt>
                <c:pt idx="201">
                  <c:v>41055.084722222222</c:v>
                </c:pt>
                <c:pt idx="202">
                  <c:v>41055.086805555562</c:v>
                </c:pt>
                <c:pt idx="203">
                  <c:v>41055.088888889004</c:v>
                </c:pt>
                <c:pt idx="204">
                  <c:v>41055.09097222222</c:v>
                </c:pt>
                <c:pt idx="205">
                  <c:v>41055.093055555524</c:v>
                </c:pt>
                <c:pt idx="206">
                  <c:v>41055.095138888886</c:v>
                </c:pt>
                <c:pt idx="207">
                  <c:v>41055.097222222204</c:v>
                </c:pt>
                <c:pt idx="208">
                  <c:v>41055.099305555457</c:v>
                </c:pt>
                <c:pt idx="209">
                  <c:v>41055.101388888885</c:v>
                </c:pt>
                <c:pt idx="210">
                  <c:v>41055.103472222225</c:v>
                </c:pt>
                <c:pt idx="211">
                  <c:v>41055.105555555558</c:v>
                </c:pt>
                <c:pt idx="212">
                  <c:v>41055.107638888891</c:v>
                </c:pt>
                <c:pt idx="213">
                  <c:v>41055.109722222194</c:v>
                </c:pt>
                <c:pt idx="214">
                  <c:v>41055.111805555556</c:v>
                </c:pt>
                <c:pt idx="215">
                  <c:v>41055.113888888889</c:v>
                </c:pt>
                <c:pt idx="216">
                  <c:v>41055.115972222222</c:v>
                </c:pt>
                <c:pt idx="217">
                  <c:v>41055.118055555562</c:v>
                </c:pt>
                <c:pt idx="218">
                  <c:v>41055.120138888888</c:v>
                </c:pt>
                <c:pt idx="219">
                  <c:v>41055.12222222222</c:v>
                </c:pt>
                <c:pt idx="220">
                  <c:v>41055.124305555524</c:v>
                </c:pt>
                <c:pt idx="221">
                  <c:v>41055.126388888886</c:v>
                </c:pt>
                <c:pt idx="222">
                  <c:v>41055.128472222204</c:v>
                </c:pt>
                <c:pt idx="223">
                  <c:v>41055.130555555559</c:v>
                </c:pt>
                <c:pt idx="224">
                  <c:v>41055.132638888892</c:v>
                </c:pt>
                <c:pt idx="225">
                  <c:v>41055.134722222225</c:v>
                </c:pt>
                <c:pt idx="226">
                  <c:v>41055.136805555558</c:v>
                </c:pt>
                <c:pt idx="227">
                  <c:v>41055.138888888891</c:v>
                </c:pt>
                <c:pt idx="228">
                  <c:v>41055.140972222223</c:v>
                </c:pt>
                <c:pt idx="229">
                  <c:v>41055.143055555556</c:v>
                </c:pt>
                <c:pt idx="230">
                  <c:v>41055.145138888889</c:v>
                </c:pt>
                <c:pt idx="231">
                  <c:v>41055.147222222222</c:v>
                </c:pt>
                <c:pt idx="232">
                  <c:v>41055.149305555555</c:v>
                </c:pt>
                <c:pt idx="233">
                  <c:v>41055.151388888888</c:v>
                </c:pt>
                <c:pt idx="234">
                  <c:v>41055.15347222222</c:v>
                </c:pt>
                <c:pt idx="235">
                  <c:v>41055.155555555553</c:v>
                </c:pt>
                <c:pt idx="236">
                  <c:v>41055.157638888893</c:v>
                </c:pt>
                <c:pt idx="237">
                  <c:v>41055.159722222204</c:v>
                </c:pt>
                <c:pt idx="238">
                  <c:v>41055.161805555457</c:v>
                </c:pt>
                <c:pt idx="239">
                  <c:v>41055.163888888885</c:v>
                </c:pt>
                <c:pt idx="240">
                  <c:v>41055.165972222225</c:v>
                </c:pt>
                <c:pt idx="241">
                  <c:v>41055.168055555558</c:v>
                </c:pt>
                <c:pt idx="242">
                  <c:v>41055.170138888891</c:v>
                </c:pt>
                <c:pt idx="243">
                  <c:v>41055.172222222223</c:v>
                </c:pt>
                <c:pt idx="244">
                  <c:v>41055.174305555556</c:v>
                </c:pt>
                <c:pt idx="245">
                  <c:v>41055.176388888889</c:v>
                </c:pt>
                <c:pt idx="246">
                  <c:v>41055.178472222222</c:v>
                </c:pt>
                <c:pt idx="247">
                  <c:v>41055.180555555562</c:v>
                </c:pt>
                <c:pt idx="248">
                  <c:v>41055.182638889004</c:v>
                </c:pt>
                <c:pt idx="249">
                  <c:v>41055.18472222222</c:v>
                </c:pt>
                <c:pt idx="250">
                  <c:v>41055.186805555553</c:v>
                </c:pt>
                <c:pt idx="251">
                  <c:v>41055.188888888893</c:v>
                </c:pt>
                <c:pt idx="252">
                  <c:v>41055.190972222204</c:v>
                </c:pt>
                <c:pt idx="253">
                  <c:v>41055.193055555457</c:v>
                </c:pt>
                <c:pt idx="254">
                  <c:v>41055.195138888885</c:v>
                </c:pt>
                <c:pt idx="255">
                  <c:v>41055.197222222225</c:v>
                </c:pt>
                <c:pt idx="256">
                  <c:v>41055.199305555427</c:v>
                </c:pt>
                <c:pt idx="257">
                  <c:v>41055.201388888876</c:v>
                </c:pt>
                <c:pt idx="258">
                  <c:v>41055.203472222194</c:v>
                </c:pt>
                <c:pt idx="259">
                  <c:v>41055.205555555556</c:v>
                </c:pt>
                <c:pt idx="260">
                  <c:v>41055.207638888889</c:v>
                </c:pt>
                <c:pt idx="261">
                  <c:v>41055.209722222186</c:v>
                </c:pt>
                <c:pt idx="262">
                  <c:v>41055.211805555555</c:v>
                </c:pt>
                <c:pt idx="263">
                  <c:v>41055.213888888888</c:v>
                </c:pt>
                <c:pt idx="264">
                  <c:v>41055.21597222222</c:v>
                </c:pt>
                <c:pt idx="265">
                  <c:v>41055.218055555553</c:v>
                </c:pt>
                <c:pt idx="266">
                  <c:v>41055.220138888886</c:v>
                </c:pt>
                <c:pt idx="267">
                  <c:v>41055.222222222204</c:v>
                </c:pt>
                <c:pt idx="268">
                  <c:v>41055.224305555457</c:v>
                </c:pt>
                <c:pt idx="269">
                  <c:v>41055.226388888885</c:v>
                </c:pt>
                <c:pt idx="270">
                  <c:v>41055.228472222225</c:v>
                </c:pt>
                <c:pt idx="271">
                  <c:v>41055.230555555558</c:v>
                </c:pt>
                <c:pt idx="272">
                  <c:v>41055.232638888891</c:v>
                </c:pt>
                <c:pt idx="273">
                  <c:v>41055.234722222194</c:v>
                </c:pt>
                <c:pt idx="274">
                  <c:v>41055.236805555556</c:v>
                </c:pt>
                <c:pt idx="275">
                  <c:v>41055.238888888889</c:v>
                </c:pt>
                <c:pt idx="276">
                  <c:v>41055.240972222222</c:v>
                </c:pt>
                <c:pt idx="277">
                  <c:v>41055.243055555555</c:v>
                </c:pt>
                <c:pt idx="278">
                  <c:v>41055.245138888888</c:v>
                </c:pt>
                <c:pt idx="279">
                  <c:v>41055.24722222222</c:v>
                </c:pt>
                <c:pt idx="280">
                  <c:v>41055.249305555524</c:v>
                </c:pt>
                <c:pt idx="281">
                  <c:v>41055.251388888886</c:v>
                </c:pt>
                <c:pt idx="282">
                  <c:v>41055.253472222204</c:v>
                </c:pt>
                <c:pt idx="283">
                  <c:v>41055.255555555559</c:v>
                </c:pt>
                <c:pt idx="284">
                  <c:v>41055.257638888892</c:v>
                </c:pt>
                <c:pt idx="285">
                  <c:v>41055.259722222225</c:v>
                </c:pt>
                <c:pt idx="286">
                  <c:v>41055.261805555427</c:v>
                </c:pt>
                <c:pt idx="287">
                  <c:v>41055.263888888876</c:v>
                </c:pt>
                <c:pt idx="288">
                  <c:v>41055.265972222194</c:v>
                </c:pt>
                <c:pt idx="289">
                  <c:v>41055.268055555556</c:v>
                </c:pt>
                <c:pt idx="290">
                  <c:v>41055.270138888889</c:v>
                </c:pt>
                <c:pt idx="291">
                  <c:v>41055.272222222222</c:v>
                </c:pt>
                <c:pt idx="292">
                  <c:v>41055.274305555555</c:v>
                </c:pt>
                <c:pt idx="293">
                  <c:v>41055.276388888888</c:v>
                </c:pt>
                <c:pt idx="294">
                  <c:v>41055.27847222222</c:v>
                </c:pt>
                <c:pt idx="295">
                  <c:v>41055.280555555553</c:v>
                </c:pt>
                <c:pt idx="296">
                  <c:v>41055.282638888893</c:v>
                </c:pt>
                <c:pt idx="297">
                  <c:v>41055.284722222204</c:v>
                </c:pt>
                <c:pt idx="298">
                  <c:v>41055.286805555559</c:v>
                </c:pt>
                <c:pt idx="299">
                  <c:v>41055.288888888892</c:v>
                </c:pt>
                <c:pt idx="300">
                  <c:v>41055.290972222225</c:v>
                </c:pt>
                <c:pt idx="301">
                  <c:v>41055.293055555427</c:v>
                </c:pt>
                <c:pt idx="302">
                  <c:v>41055.295138888876</c:v>
                </c:pt>
                <c:pt idx="303">
                  <c:v>41055.297222222194</c:v>
                </c:pt>
                <c:pt idx="304">
                  <c:v>41055.299305555389</c:v>
                </c:pt>
                <c:pt idx="305">
                  <c:v>41055.301388888889</c:v>
                </c:pt>
                <c:pt idx="306">
                  <c:v>41055.303472222222</c:v>
                </c:pt>
                <c:pt idx="307">
                  <c:v>41055.305555555562</c:v>
                </c:pt>
                <c:pt idx="308">
                  <c:v>41055.307638889004</c:v>
                </c:pt>
                <c:pt idx="309">
                  <c:v>41055.30972222222</c:v>
                </c:pt>
                <c:pt idx="310">
                  <c:v>41055.311805555553</c:v>
                </c:pt>
                <c:pt idx="311">
                  <c:v>41055.313888888893</c:v>
                </c:pt>
                <c:pt idx="312">
                  <c:v>41055.315972222219</c:v>
                </c:pt>
                <c:pt idx="313">
                  <c:v>41055.318055555603</c:v>
                </c:pt>
                <c:pt idx="314">
                  <c:v>41055.320138888892</c:v>
                </c:pt>
                <c:pt idx="315">
                  <c:v>41055.322222222232</c:v>
                </c:pt>
                <c:pt idx="316">
                  <c:v>41055.324305555558</c:v>
                </c:pt>
                <c:pt idx="317">
                  <c:v>41055.326388888891</c:v>
                </c:pt>
                <c:pt idx="318">
                  <c:v>41055.328472222223</c:v>
                </c:pt>
                <c:pt idx="319">
                  <c:v>41055.330555555563</c:v>
                </c:pt>
                <c:pt idx="320">
                  <c:v>41055.332638889013</c:v>
                </c:pt>
                <c:pt idx="321">
                  <c:v>41055.334722222222</c:v>
                </c:pt>
                <c:pt idx="322">
                  <c:v>41055.336805555562</c:v>
                </c:pt>
                <c:pt idx="323">
                  <c:v>41055.338888889004</c:v>
                </c:pt>
                <c:pt idx="324">
                  <c:v>41055.340972222242</c:v>
                </c:pt>
                <c:pt idx="325">
                  <c:v>41055.343055555553</c:v>
                </c:pt>
                <c:pt idx="326">
                  <c:v>41055.345138888893</c:v>
                </c:pt>
                <c:pt idx="327">
                  <c:v>41055.347222222219</c:v>
                </c:pt>
                <c:pt idx="328">
                  <c:v>41055.349305555559</c:v>
                </c:pt>
                <c:pt idx="329">
                  <c:v>41055.351388888892</c:v>
                </c:pt>
                <c:pt idx="330">
                  <c:v>41055.353472222232</c:v>
                </c:pt>
                <c:pt idx="331">
                  <c:v>41055.355555555601</c:v>
                </c:pt>
                <c:pt idx="332">
                  <c:v>41055.357638889036</c:v>
                </c:pt>
                <c:pt idx="333">
                  <c:v>41055.359722222223</c:v>
                </c:pt>
                <c:pt idx="334">
                  <c:v>41055.361805555556</c:v>
                </c:pt>
                <c:pt idx="335">
                  <c:v>41055.363888888889</c:v>
                </c:pt>
                <c:pt idx="336">
                  <c:v>41055.365972222222</c:v>
                </c:pt>
                <c:pt idx="337">
                  <c:v>41055.368055555562</c:v>
                </c:pt>
                <c:pt idx="338">
                  <c:v>41055.370138889004</c:v>
                </c:pt>
                <c:pt idx="339">
                  <c:v>41055.372222222242</c:v>
                </c:pt>
                <c:pt idx="340">
                  <c:v>41055.374305555553</c:v>
                </c:pt>
                <c:pt idx="341">
                  <c:v>41055.376388888893</c:v>
                </c:pt>
                <c:pt idx="342">
                  <c:v>41055.378472222219</c:v>
                </c:pt>
                <c:pt idx="343">
                  <c:v>41055.380555555603</c:v>
                </c:pt>
                <c:pt idx="344">
                  <c:v>41055.382638889045</c:v>
                </c:pt>
                <c:pt idx="345">
                  <c:v>41055.384722222232</c:v>
                </c:pt>
                <c:pt idx="346">
                  <c:v>41055.386805555601</c:v>
                </c:pt>
                <c:pt idx="347">
                  <c:v>41055.388888889036</c:v>
                </c:pt>
                <c:pt idx="348">
                  <c:v>41055.390972222223</c:v>
                </c:pt>
                <c:pt idx="349">
                  <c:v>41055.393055555556</c:v>
                </c:pt>
                <c:pt idx="350">
                  <c:v>41055.395138888889</c:v>
                </c:pt>
                <c:pt idx="351">
                  <c:v>41055.397222222222</c:v>
                </c:pt>
                <c:pt idx="352">
                  <c:v>41055.399305555555</c:v>
                </c:pt>
                <c:pt idx="353">
                  <c:v>41055.401388888888</c:v>
                </c:pt>
                <c:pt idx="354">
                  <c:v>41055.40347222222</c:v>
                </c:pt>
                <c:pt idx="355">
                  <c:v>41055.405555555553</c:v>
                </c:pt>
                <c:pt idx="356">
                  <c:v>41055.407638888893</c:v>
                </c:pt>
                <c:pt idx="357">
                  <c:v>41055.409722222204</c:v>
                </c:pt>
                <c:pt idx="358">
                  <c:v>41055.411805555559</c:v>
                </c:pt>
                <c:pt idx="359">
                  <c:v>41055.413888888892</c:v>
                </c:pt>
                <c:pt idx="360">
                  <c:v>41055.415972222232</c:v>
                </c:pt>
                <c:pt idx="361">
                  <c:v>41055.418055555601</c:v>
                </c:pt>
                <c:pt idx="362">
                  <c:v>41055.420138888891</c:v>
                </c:pt>
                <c:pt idx="363">
                  <c:v>41055.422222222223</c:v>
                </c:pt>
                <c:pt idx="364">
                  <c:v>41055.424305555556</c:v>
                </c:pt>
                <c:pt idx="365">
                  <c:v>41055.426388888889</c:v>
                </c:pt>
                <c:pt idx="366">
                  <c:v>41055.428472222222</c:v>
                </c:pt>
                <c:pt idx="367">
                  <c:v>41055.430555555562</c:v>
                </c:pt>
                <c:pt idx="368">
                  <c:v>41055.432638889004</c:v>
                </c:pt>
                <c:pt idx="369">
                  <c:v>41055.43472222222</c:v>
                </c:pt>
                <c:pt idx="370">
                  <c:v>41055.436805555553</c:v>
                </c:pt>
                <c:pt idx="371">
                  <c:v>41055.438888888893</c:v>
                </c:pt>
                <c:pt idx="372">
                  <c:v>41055.440972222219</c:v>
                </c:pt>
                <c:pt idx="373">
                  <c:v>41055.443055555559</c:v>
                </c:pt>
                <c:pt idx="374">
                  <c:v>41055.445138888892</c:v>
                </c:pt>
                <c:pt idx="375">
                  <c:v>41055.447222222232</c:v>
                </c:pt>
                <c:pt idx="376">
                  <c:v>41055.449305555558</c:v>
                </c:pt>
                <c:pt idx="377">
                  <c:v>41055.451388888891</c:v>
                </c:pt>
                <c:pt idx="378">
                  <c:v>41055.453472222223</c:v>
                </c:pt>
                <c:pt idx="379">
                  <c:v>41055.455555555563</c:v>
                </c:pt>
                <c:pt idx="380">
                  <c:v>41055.457638889013</c:v>
                </c:pt>
                <c:pt idx="381">
                  <c:v>41055.459722222222</c:v>
                </c:pt>
                <c:pt idx="382">
                  <c:v>41055.461805555555</c:v>
                </c:pt>
                <c:pt idx="383">
                  <c:v>41055.463888888888</c:v>
                </c:pt>
                <c:pt idx="384">
                  <c:v>41055.46597222222</c:v>
                </c:pt>
                <c:pt idx="385">
                  <c:v>41055.468055555553</c:v>
                </c:pt>
                <c:pt idx="386">
                  <c:v>41055.470138888893</c:v>
                </c:pt>
                <c:pt idx="387">
                  <c:v>41055.472222222219</c:v>
                </c:pt>
                <c:pt idx="388">
                  <c:v>41055.474305555559</c:v>
                </c:pt>
                <c:pt idx="389">
                  <c:v>41055.476388888892</c:v>
                </c:pt>
                <c:pt idx="390">
                  <c:v>41055.478472222232</c:v>
                </c:pt>
                <c:pt idx="391">
                  <c:v>41055.480555555601</c:v>
                </c:pt>
                <c:pt idx="392">
                  <c:v>41055.482638889036</c:v>
                </c:pt>
                <c:pt idx="393">
                  <c:v>41055.484722222223</c:v>
                </c:pt>
                <c:pt idx="394">
                  <c:v>41055.486805555563</c:v>
                </c:pt>
                <c:pt idx="395">
                  <c:v>41055.488888889013</c:v>
                </c:pt>
                <c:pt idx="396">
                  <c:v>41055.490972222222</c:v>
                </c:pt>
                <c:pt idx="397">
                  <c:v>41055.493055555555</c:v>
                </c:pt>
                <c:pt idx="398">
                  <c:v>41055.495138888888</c:v>
                </c:pt>
                <c:pt idx="399">
                  <c:v>41055.49722222222</c:v>
                </c:pt>
                <c:pt idx="400">
                  <c:v>41055.499305555524</c:v>
                </c:pt>
                <c:pt idx="401">
                  <c:v>41055.501388888886</c:v>
                </c:pt>
                <c:pt idx="402">
                  <c:v>41055.503472222204</c:v>
                </c:pt>
                <c:pt idx="403">
                  <c:v>41055.505555555559</c:v>
                </c:pt>
                <c:pt idx="404">
                  <c:v>41055.507638888892</c:v>
                </c:pt>
                <c:pt idx="405">
                  <c:v>41055.509722222225</c:v>
                </c:pt>
                <c:pt idx="406">
                  <c:v>41055.511805555558</c:v>
                </c:pt>
                <c:pt idx="407">
                  <c:v>41055.513888888891</c:v>
                </c:pt>
                <c:pt idx="408">
                  <c:v>41055.515972222223</c:v>
                </c:pt>
                <c:pt idx="409">
                  <c:v>41055.518055555563</c:v>
                </c:pt>
                <c:pt idx="410">
                  <c:v>41055.520138888889</c:v>
                </c:pt>
                <c:pt idx="411">
                  <c:v>41055.522222222222</c:v>
                </c:pt>
                <c:pt idx="412">
                  <c:v>41055.524305555555</c:v>
                </c:pt>
                <c:pt idx="413">
                  <c:v>41055.526388888888</c:v>
                </c:pt>
                <c:pt idx="414">
                  <c:v>41055.52847222222</c:v>
                </c:pt>
                <c:pt idx="415">
                  <c:v>41055.530555555553</c:v>
                </c:pt>
                <c:pt idx="416">
                  <c:v>41055.532638888893</c:v>
                </c:pt>
                <c:pt idx="417">
                  <c:v>41055.534722222204</c:v>
                </c:pt>
                <c:pt idx="418">
                  <c:v>41055.536805555559</c:v>
                </c:pt>
                <c:pt idx="419">
                  <c:v>41055.538888888892</c:v>
                </c:pt>
                <c:pt idx="420">
                  <c:v>41055.540972222232</c:v>
                </c:pt>
                <c:pt idx="421">
                  <c:v>41055.543055555558</c:v>
                </c:pt>
                <c:pt idx="422">
                  <c:v>41055.545138888891</c:v>
                </c:pt>
                <c:pt idx="423">
                  <c:v>41055.547222222223</c:v>
                </c:pt>
                <c:pt idx="424">
                  <c:v>41055.549305555556</c:v>
                </c:pt>
                <c:pt idx="425">
                  <c:v>41055.551388888889</c:v>
                </c:pt>
                <c:pt idx="426">
                  <c:v>41055.553472222222</c:v>
                </c:pt>
                <c:pt idx="427">
                  <c:v>41055.555555555562</c:v>
                </c:pt>
                <c:pt idx="428">
                  <c:v>41055.557638889004</c:v>
                </c:pt>
                <c:pt idx="429">
                  <c:v>41055.55972222222</c:v>
                </c:pt>
                <c:pt idx="430">
                  <c:v>41055.561805555524</c:v>
                </c:pt>
                <c:pt idx="431">
                  <c:v>41055.563888888886</c:v>
                </c:pt>
                <c:pt idx="432">
                  <c:v>41055.565972222204</c:v>
                </c:pt>
                <c:pt idx="433">
                  <c:v>41055.568055555559</c:v>
                </c:pt>
                <c:pt idx="434">
                  <c:v>41055.570138888892</c:v>
                </c:pt>
                <c:pt idx="435">
                  <c:v>41055.572222222232</c:v>
                </c:pt>
                <c:pt idx="436">
                  <c:v>41055.574305555558</c:v>
                </c:pt>
                <c:pt idx="437">
                  <c:v>41055.576388888891</c:v>
                </c:pt>
                <c:pt idx="438">
                  <c:v>41055.578472222223</c:v>
                </c:pt>
                <c:pt idx="439">
                  <c:v>41055.580555555563</c:v>
                </c:pt>
                <c:pt idx="440">
                  <c:v>41055.582638889013</c:v>
                </c:pt>
                <c:pt idx="441">
                  <c:v>41055.584722222222</c:v>
                </c:pt>
                <c:pt idx="442">
                  <c:v>41055.586805555562</c:v>
                </c:pt>
                <c:pt idx="443">
                  <c:v>41055.588888889004</c:v>
                </c:pt>
                <c:pt idx="444">
                  <c:v>41055.59097222222</c:v>
                </c:pt>
                <c:pt idx="445">
                  <c:v>41055.593749999985</c:v>
                </c:pt>
                <c:pt idx="446">
                  <c:v>41055.595833333326</c:v>
                </c:pt>
                <c:pt idx="447">
                  <c:v>41055.597916666586</c:v>
                </c:pt>
                <c:pt idx="448">
                  <c:v>41055.599999999999</c:v>
                </c:pt>
                <c:pt idx="449">
                  <c:v>41055.602083333324</c:v>
                </c:pt>
                <c:pt idx="450">
                  <c:v>41055.604166666584</c:v>
                </c:pt>
                <c:pt idx="451">
                  <c:v>41055.606250000012</c:v>
                </c:pt>
                <c:pt idx="452">
                  <c:v>41055.60833333333</c:v>
                </c:pt>
                <c:pt idx="453">
                  <c:v>41055.61041666667</c:v>
                </c:pt>
                <c:pt idx="454">
                  <c:v>41055.612500000003</c:v>
                </c:pt>
                <c:pt idx="455">
                  <c:v>41055.614583333336</c:v>
                </c:pt>
                <c:pt idx="456">
                  <c:v>41055.616666666654</c:v>
                </c:pt>
                <c:pt idx="457">
                  <c:v>41055.618750000001</c:v>
                </c:pt>
                <c:pt idx="458">
                  <c:v>41055.620833333334</c:v>
                </c:pt>
                <c:pt idx="459">
                  <c:v>41055.622916666594</c:v>
                </c:pt>
                <c:pt idx="460">
                  <c:v>41055.624999999993</c:v>
                </c:pt>
                <c:pt idx="461">
                  <c:v>41055.627083333166</c:v>
                </c:pt>
                <c:pt idx="462">
                  <c:v>41055.629166666513</c:v>
                </c:pt>
                <c:pt idx="463">
                  <c:v>41055.631249999999</c:v>
                </c:pt>
                <c:pt idx="464">
                  <c:v>41055.633333333324</c:v>
                </c:pt>
                <c:pt idx="465">
                  <c:v>41055.635416666584</c:v>
                </c:pt>
                <c:pt idx="466">
                  <c:v>41055.637499999997</c:v>
                </c:pt>
                <c:pt idx="467">
                  <c:v>41055.639583333221</c:v>
                </c:pt>
                <c:pt idx="468">
                  <c:v>41055.641666666575</c:v>
                </c:pt>
                <c:pt idx="469">
                  <c:v>41055.643749999996</c:v>
                </c:pt>
                <c:pt idx="470">
                  <c:v>41055.645833333336</c:v>
                </c:pt>
                <c:pt idx="471">
                  <c:v>41055.647916666654</c:v>
                </c:pt>
                <c:pt idx="472">
                  <c:v>41055.65</c:v>
                </c:pt>
                <c:pt idx="473">
                  <c:v>41055.652083333334</c:v>
                </c:pt>
                <c:pt idx="474">
                  <c:v>41055.654166666594</c:v>
                </c:pt>
                <c:pt idx="475">
                  <c:v>41055.656250000102</c:v>
                </c:pt>
                <c:pt idx="476">
                  <c:v>41055.658333333333</c:v>
                </c:pt>
                <c:pt idx="477">
                  <c:v>41055.660416666586</c:v>
                </c:pt>
                <c:pt idx="478">
                  <c:v>41055.662499999999</c:v>
                </c:pt>
                <c:pt idx="479">
                  <c:v>41055.664583333324</c:v>
                </c:pt>
                <c:pt idx="480">
                  <c:v>41055.666666666584</c:v>
                </c:pt>
                <c:pt idx="481">
                  <c:v>41055.668749999997</c:v>
                </c:pt>
                <c:pt idx="482">
                  <c:v>41055.67083333333</c:v>
                </c:pt>
                <c:pt idx="483">
                  <c:v>41055.67291666667</c:v>
                </c:pt>
                <c:pt idx="484">
                  <c:v>41055.675000000003</c:v>
                </c:pt>
                <c:pt idx="485">
                  <c:v>41055.677083333205</c:v>
                </c:pt>
                <c:pt idx="486">
                  <c:v>41055.679166666574</c:v>
                </c:pt>
                <c:pt idx="487">
                  <c:v>41055.681250000001</c:v>
                </c:pt>
                <c:pt idx="488">
                  <c:v>41055.683333333334</c:v>
                </c:pt>
                <c:pt idx="489">
                  <c:v>41055.685416666594</c:v>
                </c:pt>
                <c:pt idx="490">
                  <c:v>41055.6875</c:v>
                </c:pt>
                <c:pt idx="491">
                  <c:v>41055.689583333326</c:v>
                </c:pt>
                <c:pt idx="492">
                  <c:v>41055.691666666513</c:v>
                </c:pt>
                <c:pt idx="493">
                  <c:v>41055.693749999984</c:v>
                </c:pt>
                <c:pt idx="494">
                  <c:v>41055.695833333324</c:v>
                </c:pt>
                <c:pt idx="495">
                  <c:v>41055.697916666584</c:v>
                </c:pt>
                <c:pt idx="496">
                  <c:v>41055.699999999997</c:v>
                </c:pt>
                <c:pt idx="497">
                  <c:v>41055.702083333221</c:v>
                </c:pt>
                <c:pt idx="498">
                  <c:v>41055.704166666575</c:v>
                </c:pt>
                <c:pt idx="499">
                  <c:v>41055.706250000003</c:v>
                </c:pt>
                <c:pt idx="500">
                  <c:v>41055.708333333336</c:v>
                </c:pt>
                <c:pt idx="501">
                  <c:v>41055.710416666654</c:v>
                </c:pt>
                <c:pt idx="502">
                  <c:v>41055.712500000001</c:v>
                </c:pt>
                <c:pt idx="503">
                  <c:v>41055.714583333334</c:v>
                </c:pt>
                <c:pt idx="504">
                  <c:v>41055.716666666594</c:v>
                </c:pt>
                <c:pt idx="505">
                  <c:v>41055.71875</c:v>
                </c:pt>
                <c:pt idx="506">
                  <c:v>41055.720833333326</c:v>
                </c:pt>
                <c:pt idx="507">
                  <c:v>41055.722916666586</c:v>
                </c:pt>
                <c:pt idx="508">
                  <c:v>41055.724999999999</c:v>
                </c:pt>
                <c:pt idx="509">
                  <c:v>41055.727083333157</c:v>
                </c:pt>
                <c:pt idx="510">
                  <c:v>41055.729166666482</c:v>
                </c:pt>
                <c:pt idx="511">
                  <c:v>41055.731249999997</c:v>
                </c:pt>
                <c:pt idx="512">
                  <c:v>41055.733333333221</c:v>
                </c:pt>
                <c:pt idx="513">
                  <c:v>41055.735416666575</c:v>
                </c:pt>
                <c:pt idx="514">
                  <c:v>41055.737499999996</c:v>
                </c:pt>
                <c:pt idx="515">
                  <c:v>41055.739583333205</c:v>
                </c:pt>
                <c:pt idx="516">
                  <c:v>41055.741666666574</c:v>
                </c:pt>
                <c:pt idx="517">
                  <c:v>41055.743749999994</c:v>
                </c:pt>
                <c:pt idx="518">
                  <c:v>41055.745833333334</c:v>
                </c:pt>
                <c:pt idx="519">
                  <c:v>41055.747916666594</c:v>
                </c:pt>
                <c:pt idx="520">
                  <c:v>41055.75</c:v>
                </c:pt>
                <c:pt idx="521">
                  <c:v>41055.752083333326</c:v>
                </c:pt>
                <c:pt idx="522">
                  <c:v>41055.754166666586</c:v>
                </c:pt>
                <c:pt idx="523">
                  <c:v>41055.756250000013</c:v>
                </c:pt>
                <c:pt idx="524">
                  <c:v>41055.758333333331</c:v>
                </c:pt>
                <c:pt idx="525">
                  <c:v>41055.760416666584</c:v>
                </c:pt>
                <c:pt idx="526">
                  <c:v>41055.762499999997</c:v>
                </c:pt>
                <c:pt idx="527">
                  <c:v>41055.764583333221</c:v>
                </c:pt>
                <c:pt idx="528">
                  <c:v>41055.766666666575</c:v>
                </c:pt>
                <c:pt idx="529">
                  <c:v>41055.768749999996</c:v>
                </c:pt>
                <c:pt idx="530">
                  <c:v>41055.770833333336</c:v>
                </c:pt>
                <c:pt idx="531">
                  <c:v>41055.772916666654</c:v>
                </c:pt>
                <c:pt idx="532">
                  <c:v>41055.775000000001</c:v>
                </c:pt>
                <c:pt idx="533">
                  <c:v>41055.777083333174</c:v>
                </c:pt>
                <c:pt idx="534">
                  <c:v>41055.779166666522</c:v>
                </c:pt>
                <c:pt idx="535">
                  <c:v>41055.78125</c:v>
                </c:pt>
                <c:pt idx="536">
                  <c:v>41055.783333333326</c:v>
                </c:pt>
                <c:pt idx="537">
                  <c:v>41055.785416666586</c:v>
                </c:pt>
                <c:pt idx="538">
                  <c:v>41055.787499999999</c:v>
                </c:pt>
                <c:pt idx="539">
                  <c:v>41055.789583333324</c:v>
                </c:pt>
                <c:pt idx="540">
                  <c:v>41055.791666666482</c:v>
                </c:pt>
                <c:pt idx="541">
                  <c:v>41055.793749999975</c:v>
                </c:pt>
                <c:pt idx="542">
                  <c:v>41055.795833333221</c:v>
                </c:pt>
                <c:pt idx="543">
                  <c:v>41055.797916666575</c:v>
                </c:pt>
                <c:pt idx="544">
                  <c:v>41055.800000000003</c:v>
                </c:pt>
                <c:pt idx="545">
                  <c:v>41055.802083333336</c:v>
                </c:pt>
                <c:pt idx="546">
                  <c:v>41055.804166666654</c:v>
                </c:pt>
                <c:pt idx="547">
                  <c:v>41055.806250000111</c:v>
                </c:pt>
                <c:pt idx="548">
                  <c:v>41055.808333333342</c:v>
                </c:pt>
                <c:pt idx="549">
                  <c:v>41055.810416666667</c:v>
                </c:pt>
                <c:pt idx="550">
                  <c:v>41055.812500000102</c:v>
                </c:pt>
                <c:pt idx="551">
                  <c:v>41055.814583333333</c:v>
                </c:pt>
                <c:pt idx="552">
                  <c:v>41055.816666666666</c:v>
                </c:pt>
                <c:pt idx="553">
                  <c:v>41055.818750000013</c:v>
                </c:pt>
                <c:pt idx="554">
                  <c:v>41055.820833333331</c:v>
                </c:pt>
                <c:pt idx="555">
                  <c:v>41055.822916666664</c:v>
                </c:pt>
                <c:pt idx="556">
                  <c:v>41055.825000000004</c:v>
                </c:pt>
                <c:pt idx="557">
                  <c:v>41055.827083333221</c:v>
                </c:pt>
                <c:pt idx="558">
                  <c:v>41055.829166666575</c:v>
                </c:pt>
                <c:pt idx="559">
                  <c:v>41055.831250000003</c:v>
                </c:pt>
                <c:pt idx="560">
                  <c:v>41055.833333333336</c:v>
                </c:pt>
                <c:pt idx="561">
                  <c:v>41055.835416666654</c:v>
                </c:pt>
                <c:pt idx="562">
                  <c:v>41055.837500000001</c:v>
                </c:pt>
                <c:pt idx="563">
                  <c:v>41055.839583333334</c:v>
                </c:pt>
                <c:pt idx="564">
                  <c:v>41055.841666666594</c:v>
                </c:pt>
                <c:pt idx="565">
                  <c:v>41055.84375</c:v>
                </c:pt>
                <c:pt idx="566">
                  <c:v>41055.845833333333</c:v>
                </c:pt>
                <c:pt idx="567">
                  <c:v>41055.847916666666</c:v>
                </c:pt>
                <c:pt idx="568">
                  <c:v>41055.850000000013</c:v>
                </c:pt>
                <c:pt idx="569">
                  <c:v>41055.852083333331</c:v>
                </c:pt>
                <c:pt idx="570">
                  <c:v>41055.854166666664</c:v>
                </c:pt>
                <c:pt idx="571">
                  <c:v>41055.856250000164</c:v>
                </c:pt>
                <c:pt idx="572">
                  <c:v>41055.858333333446</c:v>
                </c:pt>
                <c:pt idx="573">
                  <c:v>41055.86041666667</c:v>
                </c:pt>
                <c:pt idx="574">
                  <c:v>41055.862500000003</c:v>
                </c:pt>
                <c:pt idx="575">
                  <c:v>41055.864583333336</c:v>
                </c:pt>
                <c:pt idx="576">
                  <c:v>41055.866666666654</c:v>
                </c:pt>
                <c:pt idx="577">
                  <c:v>41055.868750000001</c:v>
                </c:pt>
                <c:pt idx="578">
                  <c:v>41055.870833333342</c:v>
                </c:pt>
                <c:pt idx="579">
                  <c:v>41055.872916666667</c:v>
                </c:pt>
                <c:pt idx="580">
                  <c:v>41055.875</c:v>
                </c:pt>
                <c:pt idx="581">
                  <c:v>41055.877083333326</c:v>
                </c:pt>
                <c:pt idx="582">
                  <c:v>41055.879166666586</c:v>
                </c:pt>
                <c:pt idx="583">
                  <c:v>41055.881250000013</c:v>
                </c:pt>
                <c:pt idx="584">
                  <c:v>41055.883333333331</c:v>
                </c:pt>
                <c:pt idx="585">
                  <c:v>41055.885416666664</c:v>
                </c:pt>
                <c:pt idx="586">
                  <c:v>41055.887500000012</c:v>
                </c:pt>
                <c:pt idx="587">
                  <c:v>41055.88958333333</c:v>
                </c:pt>
                <c:pt idx="588">
                  <c:v>41055.891666666575</c:v>
                </c:pt>
                <c:pt idx="589">
                  <c:v>41055.893749999996</c:v>
                </c:pt>
                <c:pt idx="590">
                  <c:v>41055.895833333336</c:v>
                </c:pt>
                <c:pt idx="591">
                  <c:v>41055.897916666654</c:v>
                </c:pt>
                <c:pt idx="592">
                  <c:v>41055.9</c:v>
                </c:pt>
                <c:pt idx="593">
                  <c:v>41055.902083333334</c:v>
                </c:pt>
                <c:pt idx="594">
                  <c:v>41055.904166666594</c:v>
                </c:pt>
                <c:pt idx="595">
                  <c:v>41055.906250000102</c:v>
                </c:pt>
                <c:pt idx="596">
                  <c:v>41055.908333333333</c:v>
                </c:pt>
                <c:pt idx="597">
                  <c:v>41055.910416666666</c:v>
                </c:pt>
                <c:pt idx="598">
                  <c:v>41055.912500000013</c:v>
                </c:pt>
                <c:pt idx="599">
                  <c:v>41055.914583333331</c:v>
                </c:pt>
                <c:pt idx="600">
                  <c:v>41055.916666666664</c:v>
                </c:pt>
                <c:pt idx="601">
                  <c:v>41055.918750000012</c:v>
                </c:pt>
                <c:pt idx="602">
                  <c:v>41055.92083333333</c:v>
                </c:pt>
                <c:pt idx="603">
                  <c:v>41055.92291666667</c:v>
                </c:pt>
                <c:pt idx="604">
                  <c:v>41055.925000000003</c:v>
                </c:pt>
                <c:pt idx="605">
                  <c:v>41055.927083333205</c:v>
                </c:pt>
                <c:pt idx="606">
                  <c:v>41055.929166666574</c:v>
                </c:pt>
                <c:pt idx="607">
                  <c:v>41055.931250000001</c:v>
                </c:pt>
                <c:pt idx="608">
                  <c:v>41055.933333333334</c:v>
                </c:pt>
                <c:pt idx="609">
                  <c:v>41055.935416666594</c:v>
                </c:pt>
                <c:pt idx="610">
                  <c:v>41055.9375</c:v>
                </c:pt>
                <c:pt idx="611">
                  <c:v>41055.939583333326</c:v>
                </c:pt>
                <c:pt idx="612">
                  <c:v>41055.941666666586</c:v>
                </c:pt>
                <c:pt idx="613">
                  <c:v>41055.943749999999</c:v>
                </c:pt>
                <c:pt idx="614">
                  <c:v>41055.945833333331</c:v>
                </c:pt>
                <c:pt idx="615">
                  <c:v>41055.947916666664</c:v>
                </c:pt>
                <c:pt idx="616">
                  <c:v>41055.950000000012</c:v>
                </c:pt>
                <c:pt idx="617">
                  <c:v>41055.95208333333</c:v>
                </c:pt>
                <c:pt idx="618">
                  <c:v>41055.95416666667</c:v>
                </c:pt>
                <c:pt idx="619">
                  <c:v>41055.956250000141</c:v>
                </c:pt>
                <c:pt idx="620">
                  <c:v>41055.958333333343</c:v>
                </c:pt>
                <c:pt idx="621">
                  <c:v>41055.960416666654</c:v>
                </c:pt>
                <c:pt idx="622">
                  <c:v>41055.962500000001</c:v>
                </c:pt>
                <c:pt idx="623">
                  <c:v>41055.964583333334</c:v>
                </c:pt>
                <c:pt idx="624">
                  <c:v>41055.966666666594</c:v>
                </c:pt>
                <c:pt idx="625">
                  <c:v>41055.96875</c:v>
                </c:pt>
                <c:pt idx="626">
                  <c:v>41055.970833333333</c:v>
                </c:pt>
                <c:pt idx="627">
                  <c:v>41055.972916666666</c:v>
                </c:pt>
                <c:pt idx="628">
                  <c:v>41055.975000000006</c:v>
                </c:pt>
                <c:pt idx="629">
                  <c:v>41055.977083333324</c:v>
                </c:pt>
                <c:pt idx="630">
                  <c:v>41055.979166666584</c:v>
                </c:pt>
                <c:pt idx="631">
                  <c:v>41055.981250000012</c:v>
                </c:pt>
                <c:pt idx="632">
                  <c:v>41055.98333333333</c:v>
                </c:pt>
                <c:pt idx="633">
                  <c:v>41055.98541666667</c:v>
                </c:pt>
                <c:pt idx="634">
                  <c:v>41055.987500000003</c:v>
                </c:pt>
                <c:pt idx="635">
                  <c:v>41055.989583333336</c:v>
                </c:pt>
                <c:pt idx="636">
                  <c:v>41055.991666666574</c:v>
                </c:pt>
                <c:pt idx="637">
                  <c:v>41055.993749999994</c:v>
                </c:pt>
                <c:pt idx="638">
                  <c:v>41055.995833333334</c:v>
                </c:pt>
                <c:pt idx="639">
                  <c:v>41055.997916666594</c:v>
                </c:pt>
                <c:pt idx="640">
                  <c:v>41056</c:v>
                </c:pt>
                <c:pt idx="641">
                  <c:v>41056.002083333326</c:v>
                </c:pt>
                <c:pt idx="642">
                  <c:v>41056.004166666586</c:v>
                </c:pt>
                <c:pt idx="643">
                  <c:v>41056.006250000013</c:v>
                </c:pt>
                <c:pt idx="644">
                  <c:v>41056.008333333331</c:v>
                </c:pt>
                <c:pt idx="645">
                  <c:v>41056.010416666664</c:v>
                </c:pt>
                <c:pt idx="646">
                  <c:v>41056.012500000012</c:v>
                </c:pt>
                <c:pt idx="647">
                  <c:v>41056.01458333333</c:v>
                </c:pt>
                <c:pt idx="648">
                  <c:v>41056.01666666667</c:v>
                </c:pt>
                <c:pt idx="649">
                  <c:v>41056.018750000003</c:v>
                </c:pt>
                <c:pt idx="650">
                  <c:v>41056.020833333336</c:v>
                </c:pt>
                <c:pt idx="651">
                  <c:v>41056.022916666654</c:v>
                </c:pt>
                <c:pt idx="652">
                  <c:v>41056.025000000001</c:v>
                </c:pt>
                <c:pt idx="653">
                  <c:v>41056.027083333174</c:v>
                </c:pt>
                <c:pt idx="654">
                  <c:v>41056.029166666522</c:v>
                </c:pt>
                <c:pt idx="655">
                  <c:v>41056.03125</c:v>
                </c:pt>
                <c:pt idx="656">
                  <c:v>41056.033333333326</c:v>
                </c:pt>
                <c:pt idx="657">
                  <c:v>41056.035416666586</c:v>
                </c:pt>
                <c:pt idx="658">
                  <c:v>41056.037499999999</c:v>
                </c:pt>
                <c:pt idx="659">
                  <c:v>41056.039583333324</c:v>
                </c:pt>
                <c:pt idx="660">
                  <c:v>41056.041666666584</c:v>
                </c:pt>
                <c:pt idx="661">
                  <c:v>41056.043749999997</c:v>
                </c:pt>
                <c:pt idx="662">
                  <c:v>41056.04583333333</c:v>
                </c:pt>
                <c:pt idx="663">
                  <c:v>41056.04791666667</c:v>
                </c:pt>
                <c:pt idx="664">
                  <c:v>41056.050000000003</c:v>
                </c:pt>
                <c:pt idx="665">
                  <c:v>41056.052083333336</c:v>
                </c:pt>
                <c:pt idx="666">
                  <c:v>41056.054166666654</c:v>
                </c:pt>
                <c:pt idx="667">
                  <c:v>41056.056250000111</c:v>
                </c:pt>
                <c:pt idx="668">
                  <c:v>41056.058333333342</c:v>
                </c:pt>
                <c:pt idx="669">
                  <c:v>41056.060416666594</c:v>
                </c:pt>
                <c:pt idx="670">
                  <c:v>41056.0625</c:v>
                </c:pt>
                <c:pt idx="671">
                  <c:v>41056.064583333326</c:v>
                </c:pt>
                <c:pt idx="672">
                  <c:v>41056.066666666586</c:v>
                </c:pt>
                <c:pt idx="673">
                  <c:v>41056.068749999999</c:v>
                </c:pt>
                <c:pt idx="674">
                  <c:v>41056.070833333331</c:v>
                </c:pt>
                <c:pt idx="675">
                  <c:v>41056.072916666664</c:v>
                </c:pt>
                <c:pt idx="676">
                  <c:v>41056.075000000004</c:v>
                </c:pt>
                <c:pt idx="677">
                  <c:v>41056.077083333221</c:v>
                </c:pt>
                <c:pt idx="678">
                  <c:v>41056.079166666575</c:v>
                </c:pt>
                <c:pt idx="679">
                  <c:v>41056.081250000003</c:v>
                </c:pt>
                <c:pt idx="680">
                  <c:v>41056.083333333336</c:v>
                </c:pt>
                <c:pt idx="681">
                  <c:v>41056.085416666654</c:v>
                </c:pt>
                <c:pt idx="682">
                  <c:v>41056.087500000001</c:v>
                </c:pt>
                <c:pt idx="683">
                  <c:v>41056.089583333334</c:v>
                </c:pt>
                <c:pt idx="684">
                  <c:v>41056.091666666522</c:v>
                </c:pt>
                <c:pt idx="685">
                  <c:v>41056.093749999985</c:v>
                </c:pt>
                <c:pt idx="686">
                  <c:v>41056.095833333326</c:v>
                </c:pt>
                <c:pt idx="687">
                  <c:v>41056.097916666586</c:v>
                </c:pt>
                <c:pt idx="688">
                  <c:v>41056.1</c:v>
                </c:pt>
                <c:pt idx="689">
                  <c:v>41056.102083333324</c:v>
                </c:pt>
                <c:pt idx="690">
                  <c:v>41056.104166666584</c:v>
                </c:pt>
                <c:pt idx="691">
                  <c:v>41056.106250000012</c:v>
                </c:pt>
                <c:pt idx="692">
                  <c:v>41056.10833333333</c:v>
                </c:pt>
                <c:pt idx="693">
                  <c:v>41056.11041666667</c:v>
                </c:pt>
                <c:pt idx="694">
                  <c:v>41056.112500000003</c:v>
                </c:pt>
                <c:pt idx="695">
                  <c:v>41056.114583333336</c:v>
                </c:pt>
                <c:pt idx="696">
                  <c:v>41056.116666666654</c:v>
                </c:pt>
                <c:pt idx="697">
                  <c:v>41056.118750000001</c:v>
                </c:pt>
                <c:pt idx="698">
                  <c:v>41056.120833333334</c:v>
                </c:pt>
                <c:pt idx="699">
                  <c:v>41056.122916666594</c:v>
                </c:pt>
                <c:pt idx="700">
                  <c:v>41056.124999999993</c:v>
                </c:pt>
                <c:pt idx="701">
                  <c:v>41056.127083333166</c:v>
                </c:pt>
                <c:pt idx="702">
                  <c:v>41056.129166666513</c:v>
                </c:pt>
                <c:pt idx="703">
                  <c:v>41056.131249999999</c:v>
                </c:pt>
                <c:pt idx="704">
                  <c:v>41056.133333333324</c:v>
                </c:pt>
                <c:pt idx="705">
                  <c:v>41056.135416666584</c:v>
                </c:pt>
                <c:pt idx="706">
                  <c:v>41056.137499999997</c:v>
                </c:pt>
                <c:pt idx="707">
                  <c:v>41056.139583333221</c:v>
                </c:pt>
                <c:pt idx="708">
                  <c:v>41056.141666666575</c:v>
                </c:pt>
                <c:pt idx="709">
                  <c:v>41056.143749999996</c:v>
                </c:pt>
                <c:pt idx="710">
                  <c:v>41056.145833333336</c:v>
                </c:pt>
                <c:pt idx="711">
                  <c:v>41056.147916666654</c:v>
                </c:pt>
                <c:pt idx="712">
                  <c:v>41056.15</c:v>
                </c:pt>
                <c:pt idx="713">
                  <c:v>41056.152083333334</c:v>
                </c:pt>
                <c:pt idx="714">
                  <c:v>41056.154166666594</c:v>
                </c:pt>
                <c:pt idx="715">
                  <c:v>41056.156250000102</c:v>
                </c:pt>
                <c:pt idx="716">
                  <c:v>41056.158333333333</c:v>
                </c:pt>
                <c:pt idx="717">
                  <c:v>41056.160416666586</c:v>
                </c:pt>
                <c:pt idx="718">
                  <c:v>41056.162499999999</c:v>
                </c:pt>
                <c:pt idx="719">
                  <c:v>41056.164583333324</c:v>
                </c:pt>
                <c:pt idx="720">
                  <c:v>41056.166666666584</c:v>
                </c:pt>
                <c:pt idx="721">
                  <c:v>41056.168749999997</c:v>
                </c:pt>
                <c:pt idx="722">
                  <c:v>41056.17083333333</c:v>
                </c:pt>
                <c:pt idx="723">
                  <c:v>41056.17291666667</c:v>
                </c:pt>
                <c:pt idx="724">
                  <c:v>41056.175000000003</c:v>
                </c:pt>
                <c:pt idx="725">
                  <c:v>41056.177083333205</c:v>
                </c:pt>
                <c:pt idx="726">
                  <c:v>41056.179166666574</c:v>
                </c:pt>
                <c:pt idx="727">
                  <c:v>41056.181250000001</c:v>
                </c:pt>
                <c:pt idx="728">
                  <c:v>41056.183333333334</c:v>
                </c:pt>
                <c:pt idx="729">
                  <c:v>41056.185416666594</c:v>
                </c:pt>
                <c:pt idx="730">
                  <c:v>41056.1875</c:v>
                </c:pt>
                <c:pt idx="731">
                  <c:v>41056.189583333326</c:v>
                </c:pt>
                <c:pt idx="732">
                  <c:v>41056.191666666513</c:v>
                </c:pt>
                <c:pt idx="733">
                  <c:v>41056.193749999984</c:v>
                </c:pt>
                <c:pt idx="734">
                  <c:v>41056.195833333324</c:v>
                </c:pt>
                <c:pt idx="735">
                  <c:v>41056.197916666584</c:v>
                </c:pt>
                <c:pt idx="736">
                  <c:v>41056.199999999997</c:v>
                </c:pt>
                <c:pt idx="737">
                  <c:v>41056.202083333221</c:v>
                </c:pt>
                <c:pt idx="738">
                  <c:v>41056.204166666575</c:v>
                </c:pt>
                <c:pt idx="739">
                  <c:v>41056.206250000003</c:v>
                </c:pt>
                <c:pt idx="740">
                  <c:v>41056.208333333336</c:v>
                </c:pt>
                <c:pt idx="741">
                  <c:v>41056.210416666654</c:v>
                </c:pt>
                <c:pt idx="742">
                  <c:v>41056.212500000001</c:v>
                </c:pt>
                <c:pt idx="743">
                  <c:v>41056.214583333334</c:v>
                </c:pt>
                <c:pt idx="744">
                  <c:v>41056.216666666594</c:v>
                </c:pt>
                <c:pt idx="745">
                  <c:v>41056.21875</c:v>
                </c:pt>
                <c:pt idx="746">
                  <c:v>41056.220833333326</c:v>
                </c:pt>
                <c:pt idx="747">
                  <c:v>41056.222916666586</c:v>
                </c:pt>
                <c:pt idx="748">
                  <c:v>41056.224999999999</c:v>
                </c:pt>
                <c:pt idx="749">
                  <c:v>41056.227083333157</c:v>
                </c:pt>
                <c:pt idx="750">
                  <c:v>41056.229166666482</c:v>
                </c:pt>
                <c:pt idx="751">
                  <c:v>41056.231249999997</c:v>
                </c:pt>
                <c:pt idx="752">
                  <c:v>41056.233333333221</c:v>
                </c:pt>
                <c:pt idx="753">
                  <c:v>41056.235416666575</c:v>
                </c:pt>
                <c:pt idx="754">
                  <c:v>41056.237499999996</c:v>
                </c:pt>
                <c:pt idx="755">
                  <c:v>41056.239583333205</c:v>
                </c:pt>
                <c:pt idx="756">
                  <c:v>41056.241666666574</c:v>
                </c:pt>
                <c:pt idx="757">
                  <c:v>41056.243749999994</c:v>
                </c:pt>
                <c:pt idx="758">
                  <c:v>41056.245833333334</c:v>
                </c:pt>
                <c:pt idx="759">
                  <c:v>41056.247916666594</c:v>
                </c:pt>
                <c:pt idx="760">
                  <c:v>41056.25</c:v>
                </c:pt>
                <c:pt idx="761">
                  <c:v>41056.252083333326</c:v>
                </c:pt>
                <c:pt idx="762">
                  <c:v>41056.254166666586</c:v>
                </c:pt>
                <c:pt idx="763">
                  <c:v>41056.256250000013</c:v>
                </c:pt>
                <c:pt idx="764">
                  <c:v>41056.258333333331</c:v>
                </c:pt>
                <c:pt idx="765">
                  <c:v>41056.260416666584</c:v>
                </c:pt>
                <c:pt idx="766">
                  <c:v>41056.262499999997</c:v>
                </c:pt>
                <c:pt idx="767">
                  <c:v>41056.264583333221</c:v>
                </c:pt>
                <c:pt idx="768">
                  <c:v>41056.266666666575</c:v>
                </c:pt>
                <c:pt idx="769">
                  <c:v>41056.268749999996</c:v>
                </c:pt>
                <c:pt idx="770">
                  <c:v>41056.270833333336</c:v>
                </c:pt>
                <c:pt idx="771">
                  <c:v>41056.272916666654</c:v>
                </c:pt>
                <c:pt idx="772">
                  <c:v>41056.275000000001</c:v>
                </c:pt>
                <c:pt idx="773">
                  <c:v>41056.277083333174</c:v>
                </c:pt>
                <c:pt idx="774">
                  <c:v>41056.279166666522</c:v>
                </c:pt>
                <c:pt idx="775">
                  <c:v>41056.28125</c:v>
                </c:pt>
                <c:pt idx="776">
                  <c:v>41056.283333333326</c:v>
                </c:pt>
                <c:pt idx="777">
                  <c:v>41056.285416666586</c:v>
                </c:pt>
                <c:pt idx="778">
                  <c:v>41056.287499999999</c:v>
                </c:pt>
                <c:pt idx="779">
                  <c:v>41056.289583333324</c:v>
                </c:pt>
                <c:pt idx="780">
                  <c:v>41056.291666666482</c:v>
                </c:pt>
                <c:pt idx="781">
                  <c:v>41056.293749999975</c:v>
                </c:pt>
                <c:pt idx="782">
                  <c:v>41056.295833333221</c:v>
                </c:pt>
                <c:pt idx="783">
                  <c:v>41056.297916666575</c:v>
                </c:pt>
                <c:pt idx="784">
                  <c:v>41056.300000000003</c:v>
                </c:pt>
                <c:pt idx="785">
                  <c:v>41056.302083333336</c:v>
                </c:pt>
                <c:pt idx="786">
                  <c:v>41056.304166666654</c:v>
                </c:pt>
                <c:pt idx="787">
                  <c:v>41056.306250000111</c:v>
                </c:pt>
                <c:pt idx="788">
                  <c:v>41056.308333333342</c:v>
                </c:pt>
                <c:pt idx="789">
                  <c:v>41056.310416666667</c:v>
                </c:pt>
                <c:pt idx="790">
                  <c:v>41056.312500000102</c:v>
                </c:pt>
                <c:pt idx="791">
                  <c:v>41056.314583333333</c:v>
                </c:pt>
                <c:pt idx="792">
                  <c:v>41056.316666666666</c:v>
                </c:pt>
                <c:pt idx="793">
                  <c:v>41056.318750000013</c:v>
                </c:pt>
                <c:pt idx="794">
                  <c:v>41056.320833333331</c:v>
                </c:pt>
                <c:pt idx="795">
                  <c:v>41056.322916666664</c:v>
                </c:pt>
                <c:pt idx="796">
                  <c:v>41056.325000000004</c:v>
                </c:pt>
                <c:pt idx="797">
                  <c:v>41056.327083333221</c:v>
                </c:pt>
                <c:pt idx="798">
                  <c:v>41056.329166666575</c:v>
                </c:pt>
                <c:pt idx="799">
                  <c:v>41056.331250000003</c:v>
                </c:pt>
                <c:pt idx="800">
                  <c:v>41056.333333333336</c:v>
                </c:pt>
                <c:pt idx="801">
                  <c:v>41056.335416666654</c:v>
                </c:pt>
                <c:pt idx="802">
                  <c:v>41056.337500000001</c:v>
                </c:pt>
                <c:pt idx="803">
                  <c:v>41056.339583333334</c:v>
                </c:pt>
                <c:pt idx="804">
                  <c:v>41056.341666666594</c:v>
                </c:pt>
                <c:pt idx="805">
                  <c:v>41056.34375</c:v>
                </c:pt>
                <c:pt idx="806">
                  <c:v>41056.345833333333</c:v>
                </c:pt>
                <c:pt idx="807">
                  <c:v>41056.347916666666</c:v>
                </c:pt>
                <c:pt idx="808">
                  <c:v>41056.350000000013</c:v>
                </c:pt>
                <c:pt idx="809">
                  <c:v>41056.352083333331</c:v>
                </c:pt>
                <c:pt idx="810">
                  <c:v>41056.354166666664</c:v>
                </c:pt>
                <c:pt idx="811">
                  <c:v>41056.356250000164</c:v>
                </c:pt>
                <c:pt idx="812">
                  <c:v>41056.358333333446</c:v>
                </c:pt>
                <c:pt idx="813">
                  <c:v>41056.36041666667</c:v>
                </c:pt>
                <c:pt idx="814">
                  <c:v>41056.362500000003</c:v>
                </c:pt>
                <c:pt idx="815">
                  <c:v>41056.364583333336</c:v>
                </c:pt>
                <c:pt idx="816">
                  <c:v>41056.366666666654</c:v>
                </c:pt>
                <c:pt idx="817">
                  <c:v>41056.368750000001</c:v>
                </c:pt>
                <c:pt idx="818">
                  <c:v>41056.370833333342</c:v>
                </c:pt>
                <c:pt idx="819">
                  <c:v>41056.372916666667</c:v>
                </c:pt>
                <c:pt idx="820">
                  <c:v>41056.375</c:v>
                </c:pt>
                <c:pt idx="821">
                  <c:v>41056.377083333326</c:v>
                </c:pt>
                <c:pt idx="822">
                  <c:v>41056.379166666586</c:v>
                </c:pt>
                <c:pt idx="823">
                  <c:v>41056.381250000013</c:v>
                </c:pt>
                <c:pt idx="824">
                  <c:v>41056.383333333331</c:v>
                </c:pt>
                <c:pt idx="825">
                  <c:v>41056.385416666664</c:v>
                </c:pt>
                <c:pt idx="826">
                  <c:v>41056.387500000012</c:v>
                </c:pt>
                <c:pt idx="827">
                  <c:v>41056.38958333333</c:v>
                </c:pt>
                <c:pt idx="828">
                  <c:v>41056.391666666575</c:v>
                </c:pt>
                <c:pt idx="829">
                  <c:v>41056.393749999996</c:v>
                </c:pt>
                <c:pt idx="830">
                  <c:v>41056.395833333336</c:v>
                </c:pt>
                <c:pt idx="831">
                  <c:v>41056.397916666654</c:v>
                </c:pt>
                <c:pt idx="832">
                  <c:v>41056.400000000001</c:v>
                </c:pt>
                <c:pt idx="833">
                  <c:v>41056.402083333334</c:v>
                </c:pt>
                <c:pt idx="834">
                  <c:v>41056.404166666594</c:v>
                </c:pt>
                <c:pt idx="835">
                  <c:v>41056.406250000102</c:v>
                </c:pt>
                <c:pt idx="836">
                  <c:v>41056.408333333333</c:v>
                </c:pt>
                <c:pt idx="837">
                  <c:v>41056.410416666666</c:v>
                </c:pt>
                <c:pt idx="838">
                  <c:v>41056.412500000013</c:v>
                </c:pt>
                <c:pt idx="839">
                  <c:v>41056.414583333331</c:v>
                </c:pt>
                <c:pt idx="840">
                  <c:v>41056.416666666664</c:v>
                </c:pt>
                <c:pt idx="841">
                  <c:v>41056.418750000012</c:v>
                </c:pt>
                <c:pt idx="842">
                  <c:v>41056.42083333333</c:v>
                </c:pt>
                <c:pt idx="843">
                  <c:v>41056.42291666667</c:v>
                </c:pt>
                <c:pt idx="844">
                  <c:v>41056.425000000003</c:v>
                </c:pt>
                <c:pt idx="845">
                  <c:v>41056.427083333205</c:v>
                </c:pt>
                <c:pt idx="846">
                  <c:v>41056.429166666574</c:v>
                </c:pt>
                <c:pt idx="847">
                  <c:v>41056.431250000001</c:v>
                </c:pt>
                <c:pt idx="848">
                  <c:v>41056.433333333334</c:v>
                </c:pt>
                <c:pt idx="849">
                  <c:v>41056.435416666594</c:v>
                </c:pt>
                <c:pt idx="850">
                  <c:v>41056.4375</c:v>
                </c:pt>
                <c:pt idx="851">
                  <c:v>41056.439583333326</c:v>
                </c:pt>
                <c:pt idx="852">
                  <c:v>41056.441666666586</c:v>
                </c:pt>
                <c:pt idx="853">
                  <c:v>41056.443749999999</c:v>
                </c:pt>
                <c:pt idx="854">
                  <c:v>41056.445833333331</c:v>
                </c:pt>
                <c:pt idx="855">
                  <c:v>41056.447916666664</c:v>
                </c:pt>
                <c:pt idx="856">
                  <c:v>41056.450000000012</c:v>
                </c:pt>
                <c:pt idx="857">
                  <c:v>41056.45208333333</c:v>
                </c:pt>
                <c:pt idx="858">
                  <c:v>41056.45416666667</c:v>
                </c:pt>
                <c:pt idx="859">
                  <c:v>41056.456250000141</c:v>
                </c:pt>
                <c:pt idx="860">
                  <c:v>41056.458333333343</c:v>
                </c:pt>
                <c:pt idx="861">
                  <c:v>41056.460416666654</c:v>
                </c:pt>
                <c:pt idx="862">
                  <c:v>41056.462500000001</c:v>
                </c:pt>
                <c:pt idx="863">
                  <c:v>41056.464583333334</c:v>
                </c:pt>
                <c:pt idx="864">
                  <c:v>41056.466666666594</c:v>
                </c:pt>
                <c:pt idx="865">
                  <c:v>41056.46875</c:v>
                </c:pt>
                <c:pt idx="866">
                  <c:v>41056.470833333333</c:v>
                </c:pt>
                <c:pt idx="867">
                  <c:v>41056.472916666666</c:v>
                </c:pt>
                <c:pt idx="868">
                  <c:v>41056.475000000006</c:v>
                </c:pt>
                <c:pt idx="869">
                  <c:v>41056.477083333324</c:v>
                </c:pt>
                <c:pt idx="870">
                  <c:v>41056.479166666584</c:v>
                </c:pt>
                <c:pt idx="871">
                  <c:v>41056.481250000012</c:v>
                </c:pt>
                <c:pt idx="872">
                  <c:v>41056.48333333333</c:v>
                </c:pt>
                <c:pt idx="873">
                  <c:v>41056.48541666667</c:v>
                </c:pt>
                <c:pt idx="874">
                  <c:v>41056.487500000003</c:v>
                </c:pt>
                <c:pt idx="875">
                  <c:v>41056.489583333336</c:v>
                </c:pt>
                <c:pt idx="876">
                  <c:v>41056.491666666574</c:v>
                </c:pt>
                <c:pt idx="877">
                  <c:v>41056.493749999994</c:v>
                </c:pt>
                <c:pt idx="878">
                  <c:v>41056.495833333334</c:v>
                </c:pt>
                <c:pt idx="879">
                  <c:v>41056.497916666594</c:v>
                </c:pt>
                <c:pt idx="880">
                  <c:v>41056.5</c:v>
                </c:pt>
                <c:pt idx="881">
                  <c:v>41056.502083333326</c:v>
                </c:pt>
                <c:pt idx="882">
                  <c:v>41056.504166666586</c:v>
                </c:pt>
                <c:pt idx="883">
                  <c:v>41056.506250000013</c:v>
                </c:pt>
                <c:pt idx="884">
                  <c:v>41056.508333333331</c:v>
                </c:pt>
                <c:pt idx="885">
                  <c:v>41056.510416666664</c:v>
                </c:pt>
                <c:pt idx="886">
                  <c:v>41056.512500000012</c:v>
                </c:pt>
                <c:pt idx="887">
                  <c:v>41056.51458333333</c:v>
                </c:pt>
                <c:pt idx="888">
                  <c:v>41056.51666666667</c:v>
                </c:pt>
                <c:pt idx="889">
                  <c:v>41056.518750000003</c:v>
                </c:pt>
                <c:pt idx="890">
                  <c:v>41056.520833333336</c:v>
                </c:pt>
                <c:pt idx="891">
                  <c:v>41056.522916666654</c:v>
                </c:pt>
                <c:pt idx="892">
                  <c:v>41056.525000000001</c:v>
                </c:pt>
                <c:pt idx="893">
                  <c:v>41056.527083333174</c:v>
                </c:pt>
                <c:pt idx="894">
                  <c:v>41056.529166666522</c:v>
                </c:pt>
                <c:pt idx="895">
                  <c:v>41056.53125</c:v>
                </c:pt>
                <c:pt idx="896">
                  <c:v>41056.533333333326</c:v>
                </c:pt>
                <c:pt idx="897">
                  <c:v>41056.535416666586</c:v>
                </c:pt>
                <c:pt idx="898">
                  <c:v>41056.537499999999</c:v>
                </c:pt>
                <c:pt idx="899">
                  <c:v>41056.539583333324</c:v>
                </c:pt>
                <c:pt idx="900">
                  <c:v>41056.541666666584</c:v>
                </c:pt>
                <c:pt idx="901">
                  <c:v>41056.543749999997</c:v>
                </c:pt>
                <c:pt idx="902">
                  <c:v>41056.54583333333</c:v>
                </c:pt>
                <c:pt idx="903">
                  <c:v>41056.54791666667</c:v>
                </c:pt>
                <c:pt idx="904">
                  <c:v>41056.550000000003</c:v>
                </c:pt>
                <c:pt idx="905">
                  <c:v>41056.552083333336</c:v>
                </c:pt>
                <c:pt idx="906">
                  <c:v>41056.554166666654</c:v>
                </c:pt>
                <c:pt idx="907">
                  <c:v>41056.556250000111</c:v>
                </c:pt>
                <c:pt idx="908">
                  <c:v>41056.558333333342</c:v>
                </c:pt>
                <c:pt idx="909">
                  <c:v>41056.560416666594</c:v>
                </c:pt>
                <c:pt idx="910">
                  <c:v>41056.5625</c:v>
                </c:pt>
                <c:pt idx="911">
                  <c:v>41056.564583333326</c:v>
                </c:pt>
                <c:pt idx="912">
                  <c:v>41056.566666666586</c:v>
                </c:pt>
                <c:pt idx="913">
                  <c:v>41056.568749999999</c:v>
                </c:pt>
                <c:pt idx="914">
                  <c:v>41056.570833333331</c:v>
                </c:pt>
                <c:pt idx="915">
                  <c:v>41056.572916666664</c:v>
                </c:pt>
                <c:pt idx="916">
                  <c:v>41056.575000000004</c:v>
                </c:pt>
                <c:pt idx="917">
                  <c:v>41056.577083333221</c:v>
                </c:pt>
                <c:pt idx="918">
                  <c:v>41056.579166666575</c:v>
                </c:pt>
                <c:pt idx="919">
                  <c:v>41056.581250000003</c:v>
                </c:pt>
                <c:pt idx="920">
                  <c:v>41056.583333333336</c:v>
                </c:pt>
                <c:pt idx="921">
                  <c:v>41056.585416666654</c:v>
                </c:pt>
                <c:pt idx="922">
                  <c:v>41056.587500000001</c:v>
                </c:pt>
                <c:pt idx="923">
                  <c:v>41056.589583333334</c:v>
                </c:pt>
                <c:pt idx="924">
                  <c:v>41056.591666666522</c:v>
                </c:pt>
                <c:pt idx="925">
                  <c:v>41056.593749999985</c:v>
                </c:pt>
                <c:pt idx="926">
                  <c:v>41056.595833333326</c:v>
                </c:pt>
                <c:pt idx="927">
                  <c:v>41056.597916666586</c:v>
                </c:pt>
                <c:pt idx="928">
                  <c:v>41056.6</c:v>
                </c:pt>
                <c:pt idx="929">
                  <c:v>41056.602083333324</c:v>
                </c:pt>
                <c:pt idx="930">
                  <c:v>41056.604166666584</c:v>
                </c:pt>
                <c:pt idx="931">
                  <c:v>41056.606250000012</c:v>
                </c:pt>
                <c:pt idx="932">
                  <c:v>41056.60833333333</c:v>
                </c:pt>
                <c:pt idx="933">
                  <c:v>41056.61041666667</c:v>
                </c:pt>
                <c:pt idx="934">
                  <c:v>41056.612500000003</c:v>
                </c:pt>
                <c:pt idx="935">
                  <c:v>41056.614583333336</c:v>
                </c:pt>
                <c:pt idx="936">
                  <c:v>41056.616666666654</c:v>
                </c:pt>
                <c:pt idx="937">
                  <c:v>41056.618750000001</c:v>
                </c:pt>
                <c:pt idx="938">
                  <c:v>41056.620833333334</c:v>
                </c:pt>
                <c:pt idx="939">
                  <c:v>41056.622916666594</c:v>
                </c:pt>
                <c:pt idx="940">
                  <c:v>41056.624999999993</c:v>
                </c:pt>
                <c:pt idx="941">
                  <c:v>41056.627083333166</c:v>
                </c:pt>
                <c:pt idx="942">
                  <c:v>41056.629166666513</c:v>
                </c:pt>
                <c:pt idx="943">
                  <c:v>41056.631249999999</c:v>
                </c:pt>
                <c:pt idx="944">
                  <c:v>41056.633333333324</c:v>
                </c:pt>
                <c:pt idx="945">
                  <c:v>41056.635416666584</c:v>
                </c:pt>
                <c:pt idx="946">
                  <c:v>41056.637499999997</c:v>
                </c:pt>
                <c:pt idx="947">
                  <c:v>41056.639583333221</c:v>
                </c:pt>
                <c:pt idx="948">
                  <c:v>41056.641666666575</c:v>
                </c:pt>
                <c:pt idx="949">
                  <c:v>41056.643749999996</c:v>
                </c:pt>
                <c:pt idx="950">
                  <c:v>41056.645833333336</c:v>
                </c:pt>
                <c:pt idx="951">
                  <c:v>41056.647916666654</c:v>
                </c:pt>
                <c:pt idx="952">
                  <c:v>41056.65</c:v>
                </c:pt>
                <c:pt idx="953">
                  <c:v>41056.652083333334</c:v>
                </c:pt>
                <c:pt idx="954">
                  <c:v>41056.654166666594</c:v>
                </c:pt>
                <c:pt idx="955">
                  <c:v>41056.656250000102</c:v>
                </c:pt>
                <c:pt idx="956">
                  <c:v>41056.658333333333</c:v>
                </c:pt>
                <c:pt idx="957">
                  <c:v>41056.660416666586</c:v>
                </c:pt>
                <c:pt idx="958">
                  <c:v>41056.662499999999</c:v>
                </c:pt>
                <c:pt idx="959">
                  <c:v>41056.664583333324</c:v>
                </c:pt>
                <c:pt idx="960">
                  <c:v>41056.666666666584</c:v>
                </c:pt>
                <c:pt idx="961">
                  <c:v>41056.668749999997</c:v>
                </c:pt>
                <c:pt idx="962">
                  <c:v>41056.67083333333</c:v>
                </c:pt>
                <c:pt idx="963">
                  <c:v>41056.67291666667</c:v>
                </c:pt>
                <c:pt idx="964">
                  <c:v>41056.675000000003</c:v>
                </c:pt>
                <c:pt idx="965">
                  <c:v>41056.677083333205</c:v>
                </c:pt>
                <c:pt idx="966">
                  <c:v>41056.679166666574</c:v>
                </c:pt>
                <c:pt idx="967">
                  <c:v>41056.681250000001</c:v>
                </c:pt>
                <c:pt idx="968">
                  <c:v>41056.683333333334</c:v>
                </c:pt>
                <c:pt idx="969">
                  <c:v>41056.685416666594</c:v>
                </c:pt>
                <c:pt idx="970">
                  <c:v>41056.6875</c:v>
                </c:pt>
                <c:pt idx="971">
                  <c:v>41056.689583333326</c:v>
                </c:pt>
                <c:pt idx="972">
                  <c:v>41056.691666666513</c:v>
                </c:pt>
                <c:pt idx="973">
                  <c:v>41056.693749999984</c:v>
                </c:pt>
                <c:pt idx="974">
                  <c:v>41056.695833333324</c:v>
                </c:pt>
                <c:pt idx="975">
                  <c:v>41056.697916666584</c:v>
                </c:pt>
                <c:pt idx="976">
                  <c:v>41056.699999999997</c:v>
                </c:pt>
                <c:pt idx="977">
                  <c:v>41056.702083333221</c:v>
                </c:pt>
                <c:pt idx="978">
                  <c:v>41056.704166666575</c:v>
                </c:pt>
                <c:pt idx="979">
                  <c:v>41056.706250000003</c:v>
                </c:pt>
                <c:pt idx="980">
                  <c:v>41056.708333333336</c:v>
                </c:pt>
                <c:pt idx="981">
                  <c:v>41056.710416666654</c:v>
                </c:pt>
                <c:pt idx="982">
                  <c:v>41056.712500000001</c:v>
                </c:pt>
                <c:pt idx="983">
                  <c:v>41056.714583333334</c:v>
                </c:pt>
                <c:pt idx="984">
                  <c:v>41056.716666666594</c:v>
                </c:pt>
                <c:pt idx="985">
                  <c:v>41056.71875</c:v>
                </c:pt>
                <c:pt idx="986">
                  <c:v>41056.720833333326</c:v>
                </c:pt>
                <c:pt idx="987">
                  <c:v>41056.722916666586</c:v>
                </c:pt>
                <c:pt idx="988">
                  <c:v>41056.724999999999</c:v>
                </c:pt>
                <c:pt idx="989">
                  <c:v>41056.727083333157</c:v>
                </c:pt>
                <c:pt idx="990">
                  <c:v>41056.729166666482</c:v>
                </c:pt>
                <c:pt idx="991">
                  <c:v>41056.731249999997</c:v>
                </c:pt>
                <c:pt idx="992">
                  <c:v>41056.733333333221</c:v>
                </c:pt>
                <c:pt idx="993">
                  <c:v>41056.735416666575</c:v>
                </c:pt>
                <c:pt idx="994">
                  <c:v>41056.737499999996</c:v>
                </c:pt>
                <c:pt idx="995">
                  <c:v>41056.739583333205</c:v>
                </c:pt>
                <c:pt idx="996">
                  <c:v>41056.741666666574</c:v>
                </c:pt>
                <c:pt idx="997">
                  <c:v>41056.743749999994</c:v>
                </c:pt>
                <c:pt idx="998">
                  <c:v>41056.745833333334</c:v>
                </c:pt>
                <c:pt idx="999">
                  <c:v>41056.747916666594</c:v>
                </c:pt>
                <c:pt idx="1000">
                  <c:v>41056.75</c:v>
                </c:pt>
                <c:pt idx="1001">
                  <c:v>41056.752083333326</c:v>
                </c:pt>
                <c:pt idx="1002">
                  <c:v>41056.754166666586</c:v>
                </c:pt>
                <c:pt idx="1003">
                  <c:v>41056.756250000013</c:v>
                </c:pt>
                <c:pt idx="1004">
                  <c:v>41056.758333333331</c:v>
                </c:pt>
                <c:pt idx="1005">
                  <c:v>41056.760416666584</c:v>
                </c:pt>
                <c:pt idx="1006">
                  <c:v>41056.762499999997</c:v>
                </c:pt>
                <c:pt idx="1007">
                  <c:v>41056.764583333221</c:v>
                </c:pt>
                <c:pt idx="1008">
                  <c:v>41056.766666666575</c:v>
                </c:pt>
                <c:pt idx="1009">
                  <c:v>41056.768749999996</c:v>
                </c:pt>
                <c:pt idx="1010">
                  <c:v>41056.770833333336</c:v>
                </c:pt>
                <c:pt idx="1011">
                  <c:v>41056.772916666654</c:v>
                </c:pt>
                <c:pt idx="1012">
                  <c:v>41056.775000000001</c:v>
                </c:pt>
                <c:pt idx="1013">
                  <c:v>41056.777083333174</c:v>
                </c:pt>
                <c:pt idx="1014">
                  <c:v>41056.779166666522</c:v>
                </c:pt>
                <c:pt idx="1015">
                  <c:v>41056.78125</c:v>
                </c:pt>
                <c:pt idx="1016">
                  <c:v>41056.783333333326</c:v>
                </c:pt>
                <c:pt idx="1017">
                  <c:v>41056.785416666586</c:v>
                </c:pt>
                <c:pt idx="1018">
                  <c:v>41056.787499999999</c:v>
                </c:pt>
                <c:pt idx="1019">
                  <c:v>41056.789583333324</c:v>
                </c:pt>
                <c:pt idx="1020">
                  <c:v>41056.791666666482</c:v>
                </c:pt>
                <c:pt idx="1021">
                  <c:v>41056.793749999975</c:v>
                </c:pt>
                <c:pt idx="1022">
                  <c:v>41056.795833333221</c:v>
                </c:pt>
                <c:pt idx="1023">
                  <c:v>41056.797916666575</c:v>
                </c:pt>
                <c:pt idx="1024">
                  <c:v>41056.800000000003</c:v>
                </c:pt>
                <c:pt idx="1025">
                  <c:v>41056.802083333336</c:v>
                </c:pt>
                <c:pt idx="1026">
                  <c:v>41056.804166666654</c:v>
                </c:pt>
                <c:pt idx="1027">
                  <c:v>41056.806250000111</c:v>
                </c:pt>
                <c:pt idx="1028">
                  <c:v>41056.808333333342</c:v>
                </c:pt>
                <c:pt idx="1029">
                  <c:v>41056.810416666667</c:v>
                </c:pt>
                <c:pt idx="1030">
                  <c:v>41056.812500000102</c:v>
                </c:pt>
                <c:pt idx="1031">
                  <c:v>41056.814583333333</c:v>
                </c:pt>
                <c:pt idx="1032">
                  <c:v>41056.816666666666</c:v>
                </c:pt>
                <c:pt idx="1033">
                  <c:v>41056.818750000013</c:v>
                </c:pt>
                <c:pt idx="1034">
                  <c:v>41056.820833333331</c:v>
                </c:pt>
                <c:pt idx="1035">
                  <c:v>41056.822916666664</c:v>
                </c:pt>
                <c:pt idx="1036">
                  <c:v>41056.825000000004</c:v>
                </c:pt>
                <c:pt idx="1037">
                  <c:v>41056.827083333221</c:v>
                </c:pt>
                <c:pt idx="1038">
                  <c:v>41056.829166666575</c:v>
                </c:pt>
                <c:pt idx="1039">
                  <c:v>41056.831250000003</c:v>
                </c:pt>
                <c:pt idx="1040">
                  <c:v>41056.833333333336</c:v>
                </c:pt>
                <c:pt idx="1041">
                  <c:v>41056.835416666654</c:v>
                </c:pt>
                <c:pt idx="1042">
                  <c:v>41056.837500000001</c:v>
                </c:pt>
                <c:pt idx="1043">
                  <c:v>41056.839583333334</c:v>
                </c:pt>
                <c:pt idx="1044">
                  <c:v>41056.841666666594</c:v>
                </c:pt>
                <c:pt idx="1045">
                  <c:v>41056.84375</c:v>
                </c:pt>
                <c:pt idx="1046">
                  <c:v>41056.845833333333</c:v>
                </c:pt>
                <c:pt idx="1047">
                  <c:v>41056.847916666666</c:v>
                </c:pt>
                <c:pt idx="1048">
                  <c:v>41056.850000000013</c:v>
                </c:pt>
                <c:pt idx="1049">
                  <c:v>41056.852083333331</c:v>
                </c:pt>
                <c:pt idx="1050">
                  <c:v>41056.854166666664</c:v>
                </c:pt>
                <c:pt idx="1051">
                  <c:v>41056.856250000164</c:v>
                </c:pt>
                <c:pt idx="1052">
                  <c:v>41056.858333333446</c:v>
                </c:pt>
                <c:pt idx="1053">
                  <c:v>41056.86041666667</c:v>
                </c:pt>
                <c:pt idx="1054">
                  <c:v>41056.862500000003</c:v>
                </c:pt>
                <c:pt idx="1055">
                  <c:v>41056.864583333336</c:v>
                </c:pt>
                <c:pt idx="1056">
                  <c:v>41056.866666666654</c:v>
                </c:pt>
                <c:pt idx="1057">
                  <c:v>41056.868750000001</c:v>
                </c:pt>
                <c:pt idx="1058">
                  <c:v>41056.870833333342</c:v>
                </c:pt>
                <c:pt idx="1059">
                  <c:v>41056.872916666667</c:v>
                </c:pt>
                <c:pt idx="1060">
                  <c:v>41056.875</c:v>
                </c:pt>
                <c:pt idx="1061">
                  <c:v>41056.877083333326</c:v>
                </c:pt>
                <c:pt idx="1062">
                  <c:v>41056.879166666586</c:v>
                </c:pt>
                <c:pt idx="1063">
                  <c:v>41056.881250000013</c:v>
                </c:pt>
                <c:pt idx="1064">
                  <c:v>41056.883333333331</c:v>
                </c:pt>
                <c:pt idx="1065">
                  <c:v>41056.885416666664</c:v>
                </c:pt>
                <c:pt idx="1066">
                  <c:v>41056.887500000012</c:v>
                </c:pt>
                <c:pt idx="1067">
                  <c:v>41056.88958333333</c:v>
                </c:pt>
                <c:pt idx="1068">
                  <c:v>41056.891666666575</c:v>
                </c:pt>
                <c:pt idx="1069">
                  <c:v>41056.893749999996</c:v>
                </c:pt>
                <c:pt idx="1070">
                  <c:v>41056.895833333336</c:v>
                </c:pt>
                <c:pt idx="1071">
                  <c:v>41056.897916666654</c:v>
                </c:pt>
                <c:pt idx="1072">
                  <c:v>41056.9</c:v>
                </c:pt>
                <c:pt idx="1073">
                  <c:v>41056.902083333334</c:v>
                </c:pt>
                <c:pt idx="1074">
                  <c:v>41056.904166666594</c:v>
                </c:pt>
                <c:pt idx="1075">
                  <c:v>41056.906250000102</c:v>
                </c:pt>
                <c:pt idx="1076">
                  <c:v>41056.908333333333</c:v>
                </c:pt>
                <c:pt idx="1077">
                  <c:v>41056.910416666666</c:v>
                </c:pt>
                <c:pt idx="1078">
                  <c:v>41056.912500000013</c:v>
                </c:pt>
                <c:pt idx="1079">
                  <c:v>41056.914583333331</c:v>
                </c:pt>
                <c:pt idx="1080">
                  <c:v>41056.916666666664</c:v>
                </c:pt>
                <c:pt idx="1081">
                  <c:v>41056.918750000012</c:v>
                </c:pt>
                <c:pt idx="1082">
                  <c:v>41056.92083333333</c:v>
                </c:pt>
                <c:pt idx="1083">
                  <c:v>41056.92291666667</c:v>
                </c:pt>
                <c:pt idx="1084">
                  <c:v>41056.925000000003</c:v>
                </c:pt>
                <c:pt idx="1085">
                  <c:v>41056.927083333205</c:v>
                </c:pt>
                <c:pt idx="1086">
                  <c:v>41056.929166666574</c:v>
                </c:pt>
                <c:pt idx="1087">
                  <c:v>41056.931250000001</c:v>
                </c:pt>
                <c:pt idx="1088">
                  <c:v>41056.933333333334</c:v>
                </c:pt>
                <c:pt idx="1089">
                  <c:v>41056.935416666594</c:v>
                </c:pt>
                <c:pt idx="1090">
                  <c:v>41056.9375</c:v>
                </c:pt>
                <c:pt idx="1091">
                  <c:v>41056.939583333326</c:v>
                </c:pt>
                <c:pt idx="1092">
                  <c:v>41056.941666666586</c:v>
                </c:pt>
                <c:pt idx="1093">
                  <c:v>41056.943749999999</c:v>
                </c:pt>
                <c:pt idx="1094">
                  <c:v>41056.945833333331</c:v>
                </c:pt>
                <c:pt idx="1095">
                  <c:v>41056.947916666664</c:v>
                </c:pt>
                <c:pt idx="1096">
                  <c:v>41056.950000000012</c:v>
                </c:pt>
                <c:pt idx="1097">
                  <c:v>41056.95208333333</c:v>
                </c:pt>
                <c:pt idx="1098">
                  <c:v>41056.95416666667</c:v>
                </c:pt>
                <c:pt idx="1099">
                  <c:v>41056.956250000141</c:v>
                </c:pt>
                <c:pt idx="1100">
                  <c:v>41056.958333333343</c:v>
                </c:pt>
                <c:pt idx="1101">
                  <c:v>41056.960416666654</c:v>
                </c:pt>
                <c:pt idx="1102">
                  <c:v>41056.962500000001</c:v>
                </c:pt>
                <c:pt idx="1103">
                  <c:v>41056.964583333334</c:v>
                </c:pt>
                <c:pt idx="1104">
                  <c:v>41056.966666666594</c:v>
                </c:pt>
                <c:pt idx="1105">
                  <c:v>41056.96875</c:v>
                </c:pt>
                <c:pt idx="1106">
                  <c:v>41056.970833333333</c:v>
                </c:pt>
                <c:pt idx="1107">
                  <c:v>41056.972916666666</c:v>
                </c:pt>
                <c:pt idx="1108">
                  <c:v>41056.975000000006</c:v>
                </c:pt>
                <c:pt idx="1109">
                  <c:v>41056.977083333324</c:v>
                </c:pt>
                <c:pt idx="1110">
                  <c:v>41056.979166666584</c:v>
                </c:pt>
                <c:pt idx="1111">
                  <c:v>41056.981250000012</c:v>
                </c:pt>
                <c:pt idx="1112">
                  <c:v>41056.98333333333</c:v>
                </c:pt>
                <c:pt idx="1113">
                  <c:v>41056.98541666667</c:v>
                </c:pt>
                <c:pt idx="1114">
                  <c:v>41056.987500000003</c:v>
                </c:pt>
                <c:pt idx="1115">
                  <c:v>41056.989583333336</c:v>
                </c:pt>
                <c:pt idx="1116">
                  <c:v>41056.991666666574</c:v>
                </c:pt>
                <c:pt idx="1117">
                  <c:v>41056.993749999994</c:v>
                </c:pt>
                <c:pt idx="1118">
                  <c:v>41056.995833333334</c:v>
                </c:pt>
                <c:pt idx="1119">
                  <c:v>41056.997916666594</c:v>
                </c:pt>
                <c:pt idx="1120">
                  <c:v>41057</c:v>
                </c:pt>
                <c:pt idx="1121">
                  <c:v>41057.002083333326</c:v>
                </c:pt>
                <c:pt idx="1122">
                  <c:v>41057.004166666586</c:v>
                </c:pt>
                <c:pt idx="1123">
                  <c:v>41057.006250000013</c:v>
                </c:pt>
                <c:pt idx="1124">
                  <c:v>41057.008333333331</c:v>
                </c:pt>
                <c:pt idx="1125">
                  <c:v>41057.010416666664</c:v>
                </c:pt>
                <c:pt idx="1126">
                  <c:v>41057.012500000012</c:v>
                </c:pt>
                <c:pt idx="1127">
                  <c:v>41057.01458333333</c:v>
                </c:pt>
                <c:pt idx="1128">
                  <c:v>41057.01666666667</c:v>
                </c:pt>
                <c:pt idx="1129">
                  <c:v>41057.018750000003</c:v>
                </c:pt>
                <c:pt idx="1130">
                  <c:v>41057.020833333336</c:v>
                </c:pt>
                <c:pt idx="1131">
                  <c:v>41057.022916666654</c:v>
                </c:pt>
                <c:pt idx="1132">
                  <c:v>41057.025000000001</c:v>
                </c:pt>
                <c:pt idx="1133">
                  <c:v>41057.027083333174</c:v>
                </c:pt>
                <c:pt idx="1134">
                  <c:v>41057.029166666522</c:v>
                </c:pt>
                <c:pt idx="1135">
                  <c:v>41057.03125</c:v>
                </c:pt>
                <c:pt idx="1136">
                  <c:v>41057.033333333326</c:v>
                </c:pt>
                <c:pt idx="1137">
                  <c:v>41057.035416666586</c:v>
                </c:pt>
                <c:pt idx="1138">
                  <c:v>41057.037499999999</c:v>
                </c:pt>
                <c:pt idx="1139">
                  <c:v>41057.039583333324</c:v>
                </c:pt>
                <c:pt idx="1140">
                  <c:v>41057.041666666584</c:v>
                </c:pt>
                <c:pt idx="1141">
                  <c:v>41057.043749999997</c:v>
                </c:pt>
                <c:pt idx="1142">
                  <c:v>41057.04583333333</c:v>
                </c:pt>
                <c:pt idx="1143">
                  <c:v>41057.04791666667</c:v>
                </c:pt>
                <c:pt idx="1144">
                  <c:v>41057.050000000003</c:v>
                </c:pt>
                <c:pt idx="1145">
                  <c:v>41057.052083333336</c:v>
                </c:pt>
                <c:pt idx="1146">
                  <c:v>41057.054166666654</c:v>
                </c:pt>
                <c:pt idx="1147">
                  <c:v>41057.056250000111</c:v>
                </c:pt>
                <c:pt idx="1148">
                  <c:v>41057.058333333342</c:v>
                </c:pt>
                <c:pt idx="1149">
                  <c:v>41057.060416666594</c:v>
                </c:pt>
                <c:pt idx="1150">
                  <c:v>41057.0625</c:v>
                </c:pt>
                <c:pt idx="1151">
                  <c:v>41057.064583333326</c:v>
                </c:pt>
                <c:pt idx="1152">
                  <c:v>41057.066666666586</c:v>
                </c:pt>
                <c:pt idx="1153">
                  <c:v>41057.068749999999</c:v>
                </c:pt>
                <c:pt idx="1154">
                  <c:v>41057.070833333331</c:v>
                </c:pt>
                <c:pt idx="1155">
                  <c:v>41057.072916666664</c:v>
                </c:pt>
                <c:pt idx="1156">
                  <c:v>41057.075000000004</c:v>
                </c:pt>
                <c:pt idx="1157">
                  <c:v>41057.077083333221</c:v>
                </c:pt>
                <c:pt idx="1158">
                  <c:v>41057.079166666575</c:v>
                </c:pt>
                <c:pt idx="1159">
                  <c:v>41057.081250000003</c:v>
                </c:pt>
                <c:pt idx="1160">
                  <c:v>41057.083333333336</c:v>
                </c:pt>
                <c:pt idx="1161">
                  <c:v>41057.085416666654</c:v>
                </c:pt>
                <c:pt idx="1162">
                  <c:v>41057.087500000001</c:v>
                </c:pt>
                <c:pt idx="1163">
                  <c:v>41057.089583333334</c:v>
                </c:pt>
                <c:pt idx="1164">
                  <c:v>41057.091666666522</c:v>
                </c:pt>
                <c:pt idx="1165">
                  <c:v>41057.093749999985</c:v>
                </c:pt>
                <c:pt idx="1166">
                  <c:v>41057.095833333326</c:v>
                </c:pt>
                <c:pt idx="1167">
                  <c:v>41057.097916666586</c:v>
                </c:pt>
                <c:pt idx="1168">
                  <c:v>41057.1</c:v>
                </c:pt>
                <c:pt idx="1169">
                  <c:v>41057.102083333324</c:v>
                </c:pt>
                <c:pt idx="1170">
                  <c:v>41057.104166666584</c:v>
                </c:pt>
                <c:pt idx="1171">
                  <c:v>41057.106250000012</c:v>
                </c:pt>
                <c:pt idx="1172">
                  <c:v>41057.10833333333</c:v>
                </c:pt>
                <c:pt idx="1173">
                  <c:v>41057.11041666667</c:v>
                </c:pt>
                <c:pt idx="1174">
                  <c:v>41057.112500000003</c:v>
                </c:pt>
                <c:pt idx="1175">
                  <c:v>41057.114583333336</c:v>
                </c:pt>
                <c:pt idx="1176">
                  <c:v>41057.116666666654</c:v>
                </c:pt>
                <c:pt idx="1177">
                  <c:v>41057.118750000001</c:v>
                </c:pt>
                <c:pt idx="1178">
                  <c:v>41057.120833333334</c:v>
                </c:pt>
                <c:pt idx="1179">
                  <c:v>41057.122916666594</c:v>
                </c:pt>
                <c:pt idx="1180">
                  <c:v>41057.124999999993</c:v>
                </c:pt>
                <c:pt idx="1181">
                  <c:v>41057.127083333166</c:v>
                </c:pt>
                <c:pt idx="1182">
                  <c:v>41057.129166666513</c:v>
                </c:pt>
                <c:pt idx="1183">
                  <c:v>41057.131249999999</c:v>
                </c:pt>
                <c:pt idx="1184">
                  <c:v>41057.133333333324</c:v>
                </c:pt>
                <c:pt idx="1185">
                  <c:v>41057.135416666584</c:v>
                </c:pt>
                <c:pt idx="1186">
                  <c:v>41057.137499999997</c:v>
                </c:pt>
                <c:pt idx="1187">
                  <c:v>41057.139583333221</c:v>
                </c:pt>
                <c:pt idx="1188">
                  <c:v>41057.141666666575</c:v>
                </c:pt>
                <c:pt idx="1189">
                  <c:v>41057.143749999996</c:v>
                </c:pt>
                <c:pt idx="1190">
                  <c:v>41057.145833333336</c:v>
                </c:pt>
                <c:pt idx="1191">
                  <c:v>41057.147916666654</c:v>
                </c:pt>
                <c:pt idx="1192">
                  <c:v>41057.15</c:v>
                </c:pt>
                <c:pt idx="1193">
                  <c:v>41057.152083333334</c:v>
                </c:pt>
                <c:pt idx="1194">
                  <c:v>41057.154166666594</c:v>
                </c:pt>
                <c:pt idx="1195">
                  <c:v>41057.156250000102</c:v>
                </c:pt>
                <c:pt idx="1196">
                  <c:v>41057.158333333333</c:v>
                </c:pt>
                <c:pt idx="1197">
                  <c:v>41057.160416666586</c:v>
                </c:pt>
                <c:pt idx="1198">
                  <c:v>41057.162499999999</c:v>
                </c:pt>
                <c:pt idx="1199">
                  <c:v>41057.164583333324</c:v>
                </c:pt>
                <c:pt idx="1200">
                  <c:v>41057.166666666584</c:v>
                </c:pt>
                <c:pt idx="1201">
                  <c:v>41057.168749999997</c:v>
                </c:pt>
                <c:pt idx="1202">
                  <c:v>41057.17083333333</c:v>
                </c:pt>
                <c:pt idx="1203">
                  <c:v>41057.17291666667</c:v>
                </c:pt>
                <c:pt idx="1204">
                  <c:v>41057.175000000003</c:v>
                </c:pt>
                <c:pt idx="1205">
                  <c:v>41057.177083333205</c:v>
                </c:pt>
                <c:pt idx="1206">
                  <c:v>41057.179166666574</c:v>
                </c:pt>
                <c:pt idx="1207">
                  <c:v>41057.181250000001</c:v>
                </c:pt>
                <c:pt idx="1208">
                  <c:v>41057.183333333334</c:v>
                </c:pt>
                <c:pt idx="1209">
                  <c:v>41057.185416666594</c:v>
                </c:pt>
                <c:pt idx="1210">
                  <c:v>41057.1875</c:v>
                </c:pt>
                <c:pt idx="1211">
                  <c:v>41057.189583333326</c:v>
                </c:pt>
                <c:pt idx="1212">
                  <c:v>41057.191666666513</c:v>
                </c:pt>
                <c:pt idx="1213">
                  <c:v>41057.193749999984</c:v>
                </c:pt>
                <c:pt idx="1214">
                  <c:v>41057.195833333324</c:v>
                </c:pt>
                <c:pt idx="1215">
                  <c:v>41057.197916666584</c:v>
                </c:pt>
                <c:pt idx="1216">
                  <c:v>41057.199999999997</c:v>
                </c:pt>
                <c:pt idx="1217">
                  <c:v>41057.202083333221</c:v>
                </c:pt>
                <c:pt idx="1218">
                  <c:v>41057.204166666575</c:v>
                </c:pt>
                <c:pt idx="1219">
                  <c:v>41057.206250000003</c:v>
                </c:pt>
                <c:pt idx="1220">
                  <c:v>41057.208333333336</c:v>
                </c:pt>
                <c:pt idx="1221">
                  <c:v>41057.210416666654</c:v>
                </c:pt>
                <c:pt idx="1222">
                  <c:v>41057.212500000001</c:v>
                </c:pt>
                <c:pt idx="1223">
                  <c:v>41057.214583333334</c:v>
                </c:pt>
                <c:pt idx="1224">
                  <c:v>41057.216666666594</c:v>
                </c:pt>
                <c:pt idx="1225">
                  <c:v>41057.21875</c:v>
                </c:pt>
                <c:pt idx="1226">
                  <c:v>41057.220833333326</c:v>
                </c:pt>
                <c:pt idx="1227">
                  <c:v>41057.222916666586</c:v>
                </c:pt>
                <c:pt idx="1228">
                  <c:v>41057.224999999999</c:v>
                </c:pt>
                <c:pt idx="1229">
                  <c:v>41057.227083333157</c:v>
                </c:pt>
                <c:pt idx="1230">
                  <c:v>41057.229166666482</c:v>
                </c:pt>
                <c:pt idx="1231">
                  <c:v>41057.231249999997</c:v>
                </c:pt>
                <c:pt idx="1232">
                  <c:v>41057.233333333221</c:v>
                </c:pt>
                <c:pt idx="1233">
                  <c:v>41057.235416666575</c:v>
                </c:pt>
                <c:pt idx="1234">
                  <c:v>41057.237499999996</c:v>
                </c:pt>
                <c:pt idx="1235">
                  <c:v>41057.239583333205</c:v>
                </c:pt>
                <c:pt idx="1236">
                  <c:v>41057.241666666574</c:v>
                </c:pt>
                <c:pt idx="1237">
                  <c:v>41057.243749999994</c:v>
                </c:pt>
                <c:pt idx="1238">
                  <c:v>41057.245833333334</c:v>
                </c:pt>
                <c:pt idx="1239">
                  <c:v>41057.247916666594</c:v>
                </c:pt>
                <c:pt idx="1240">
                  <c:v>41057.25</c:v>
                </c:pt>
                <c:pt idx="1241">
                  <c:v>41057.252083333326</c:v>
                </c:pt>
                <c:pt idx="1242">
                  <c:v>41057.254166666586</c:v>
                </c:pt>
                <c:pt idx="1243">
                  <c:v>41057.256250000013</c:v>
                </c:pt>
                <c:pt idx="1244">
                  <c:v>41057.258333333331</c:v>
                </c:pt>
                <c:pt idx="1245">
                  <c:v>41057.260416666584</c:v>
                </c:pt>
                <c:pt idx="1246">
                  <c:v>41057.262499999997</c:v>
                </c:pt>
                <c:pt idx="1247">
                  <c:v>41057.264583333221</c:v>
                </c:pt>
                <c:pt idx="1248">
                  <c:v>41057.266666666575</c:v>
                </c:pt>
                <c:pt idx="1249">
                  <c:v>41057.268749999996</c:v>
                </c:pt>
              </c:numCache>
            </c:numRef>
          </c:cat>
          <c:val>
            <c:numRef>
              <c:f>Sheet1!$B$2:$B$1251</c:f>
              <c:numCache>
                <c:formatCode>General</c:formatCode>
                <c:ptCount val="1250"/>
                <c:pt idx="0">
                  <c:v>1.0009269999999966</c:v>
                </c:pt>
                <c:pt idx="1">
                  <c:v>1.001107</c:v>
                </c:pt>
                <c:pt idx="2">
                  <c:v>1.0013759999999998</c:v>
                </c:pt>
                <c:pt idx="3">
                  <c:v>1.0012859999999999</c:v>
                </c:pt>
                <c:pt idx="4">
                  <c:v>1.001107</c:v>
                </c:pt>
                <c:pt idx="5">
                  <c:v>1.0001180000000001</c:v>
                </c:pt>
                <c:pt idx="6">
                  <c:v>1.001107</c:v>
                </c:pt>
                <c:pt idx="7">
                  <c:v>1.0013759999999998</c:v>
                </c:pt>
                <c:pt idx="8">
                  <c:v>1.0012859999999999</c:v>
                </c:pt>
                <c:pt idx="9">
                  <c:v>1.0015559999999999</c:v>
                </c:pt>
                <c:pt idx="10">
                  <c:v>1.0011969999999966</c:v>
                </c:pt>
                <c:pt idx="11">
                  <c:v>1.0011969999999966</c:v>
                </c:pt>
                <c:pt idx="12">
                  <c:v>1.0011969999999966</c:v>
                </c:pt>
                <c:pt idx="13">
                  <c:v>0.99966900000000003</c:v>
                </c:pt>
                <c:pt idx="14">
                  <c:v>1.001017</c:v>
                </c:pt>
                <c:pt idx="15">
                  <c:v>1.001017</c:v>
                </c:pt>
                <c:pt idx="16">
                  <c:v>1.001107</c:v>
                </c:pt>
                <c:pt idx="17">
                  <c:v>1.001017</c:v>
                </c:pt>
                <c:pt idx="18">
                  <c:v>1.001107</c:v>
                </c:pt>
                <c:pt idx="19">
                  <c:v>1.001107</c:v>
                </c:pt>
                <c:pt idx="20">
                  <c:v>0.99993799999999844</c:v>
                </c:pt>
                <c:pt idx="21">
                  <c:v>1.0007470000000001</c:v>
                </c:pt>
                <c:pt idx="22">
                  <c:v>1.0011969999999966</c:v>
                </c:pt>
                <c:pt idx="23">
                  <c:v>1.001017</c:v>
                </c:pt>
                <c:pt idx="24">
                  <c:v>1.0013759999999998</c:v>
                </c:pt>
                <c:pt idx="25">
                  <c:v>1.001107</c:v>
                </c:pt>
                <c:pt idx="26">
                  <c:v>1.001107</c:v>
                </c:pt>
                <c:pt idx="27">
                  <c:v>1.000567</c:v>
                </c:pt>
                <c:pt idx="28">
                  <c:v>1.000567</c:v>
                </c:pt>
                <c:pt idx="29">
                  <c:v>1.001107</c:v>
                </c:pt>
                <c:pt idx="30">
                  <c:v>1.0011969999999966</c:v>
                </c:pt>
                <c:pt idx="31">
                  <c:v>1.001017</c:v>
                </c:pt>
                <c:pt idx="32">
                  <c:v>1.0011969999999966</c:v>
                </c:pt>
                <c:pt idx="33">
                  <c:v>1.001107</c:v>
                </c:pt>
                <c:pt idx="34">
                  <c:v>1.0011969999999966</c:v>
                </c:pt>
                <c:pt idx="35">
                  <c:v>1.0000279999999999</c:v>
                </c:pt>
                <c:pt idx="36">
                  <c:v>1.000837</c:v>
                </c:pt>
                <c:pt idx="37">
                  <c:v>1.0012859999999999</c:v>
                </c:pt>
                <c:pt idx="38">
                  <c:v>1.001107</c:v>
                </c:pt>
                <c:pt idx="39">
                  <c:v>1.0013759999999998</c:v>
                </c:pt>
                <c:pt idx="40">
                  <c:v>1.0013759999999998</c:v>
                </c:pt>
                <c:pt idx="41">
                  <c:v>1.0013759999999998</c:v>
                </c:pt>
                <c:pt idx="42">
                  <c:v>1.001107</c:v>
                </c:pt>
                <c:pt idx="43">
                  <c:v>0.99948899999999796</c:v>
                </c:pt>
                <c:pt idx="44">
                  <c:v>1.000837</c:v>
                </c:pt>
                <c:pt idx="45">
                  <c:v>1.000837</c:v>
                </c:pt>
                <c:pt idx="46">
                  <c:v>1.0011969999999966</c:v>
                </c:pt>
                <c:pt idx="47">
                  <c:v>1.0015559999999999</c:v>
                </c:pt>
                <c:pt idx="48">
                  <c:v>1.0013759999999998</c:v>
                </c:pt>
                <c:pt idx="49">
                  <c:v>1.0011969999999966</c:v>
                </c:pt>
                <c:pt idx="50">
                  <c:v>1.0001180000000001</c:v>
                </c:pt>
                <c:pt idx="51">
                  <c:v>1.0003880000000001</c:v>
                </c:pt>
                <c:pt idx="52">
                  <c:v>1.0012859999999999</c:v>
                </c:pt>
                <c:pt idx="53">
                  <c:v>1.0016459999999998</c:v>
                </c:pt>
                <c:pt idx="54">
                  <c:v>1.0011969999999966</c:v>
                </c:pt>
                <c:pt idx="55">
                  <c:v>1.0013759999999998</c:v>
                </c:pt>
                <c:pt idx="56">
                  <c:v>1.0013759999999998</c:v>
                </c:pt>
                <c:pt idx="57">
                  <c:v>1.0018259999999966</c:v>
                </c:pt>
                <c:pt idx="58">
                  <c:v>0.99984799999999996</c:v>
                </c:pt>
                <c:pt idx="59">
                  <c:v>1.0014659999999969</c:v>
                </c:pt>
                <c:pt idx="60">
                  <c:v>1.002005</c:v>
                </c:pt>
                <c:pt idx="61">
                  <c:v>1.0017359999999969</c:v>
                </c:pt>
                <c:pt idx="62">
                  <c:v>1.0015559999999999</c:v>
                </c:pt>
                <c:pt idx="63">
                  <c:v>1.002095</c:v>
                </c:pt>
                <c:pt idx="64">
                  <c:v>1.0018259999999966</c:v>
                </c:pt>
                <c:pt idx="65">
                  <c:v>1.0019149999999966</c:v>
                </c:pt>
                <c:pt idx="66">
                  <c:v>1.0011969999999966</c:v>
                </c:pt>
                <c:pt idx="67">
                  <c:v>1.002095</c:v>
                </c:pt>
                <c:pt idx="68">
                  <c:v>1.0015559999999999</c:v>
                </c:pt>
                <c:pt idx="69">
                  <c:v>1.002005</c:v>
                </c:pt>
                <c:pt idx="70">
                  <c:v>1.0019149999999966</c:v>
                </c:pt>
                <c:pt idx="71">
                  <c:v>1.0018259999999966</c:v>
                </c:pt>
                <c:pt idx="72">
                  <c:v>1.0013759999999998</c:v>
                </c:pt>
                <c:pt idx="73">
                  <c:v>1.0002979999999999</c:v>
                </c:pt>
                <c:pt idx="74">
                  <c:v>1.0014659999999969</c:v>
                </c:pt>
                <c:pt idx="75">
                  <c:v>1.0015559999999999</c:v>
                </c:pt>
                <c:pt idx="76">
                  <c:v>1.0016459999999998</c:v>
                </c:pt>
                <c:pt idx="77">
                  <c:v>1.0017359999999969</c:v>
                </c:pt>
                <c:pt idx="78">
                  <c:v>1.0015559999999999</c:v>
                </c:pt>
                <c:pt idx="79">
                  <c:v>1.0017359999999969</c:v>
                </c:pt>
                <c:pt idx="80">
                  <c:v>1.0019149999999966</c:v>
                </c:pt>
                <c:pt idx="81">
                  <c:v>1.0003880000000001</c:v>
                </c:pt>
                <c:pt idx="82">
                  <c:v>1.0019149999999966</c:v>
                </c:pt>
                <c:pt idx="83">
                  <c:v>1.0018259999999966</c:v>
                </c:pt>
                <c:pt idx="84">
                  <c:v>1.0018259999999966</c:v>
                </c:pt>
                <c:pt idx="85">
                  <c:v>1.002005</c:v>
                </c:pt>
                <c:pt idx="86">
                  <c:v>1.002005</c:v>
                </c:pt>
                <c:pt idx="87">
                  <c:v>1.0018259999999966</c:v>
                </c:pt>
                <c:pt idx="88">
                  <c:v>1.0018259999999966</c:v>
                </c:pt>
                <c:pt idx="89">
                  <c:v>1.0006569999999999</c:v>
                </c:pt>
                <c:pt idx="90">
                  <c:v>1.0019149999999966</c:v>
                </c:pt>
                <c:pt idx="91">
                  <c:v>1.0019149999999966</c:v>
                </c:pt>
                <c:pt idx="92">
                  <c:v>1.0018259999999966</c:v>
                </c:pt>
                <c:pt idx="93">
                  <c:v>1.0019149999999966</c:v>
                </c:pt>
                <c:pt idx="94">
                  <c:v>1.0019149999999966</c:v>
                </c:pt>
                <c:pt idx="95">
                  <c:v>1.0019149999999966</c:v>
                </c:pt>
                <c:pt idx="96">
                  <c:v>1.002005</c:v>
                </c:pt>
                <c:pt idx="97">
                  <c:v>1.0014659999999969</c:v>
                </c:pt>
                <c:pt idx="98">
                  <c:v>1.002095</c:v>
                </c:pt>
                <c:pt idx="99">
                  <c:v>1.002005</c:v>
                </c:pt>
                <c:pt idx="100">
                  <c:v>1.002275</c:v>
                </c:pt>
                <c:pt idx="101">
                  <c:v>1.002005</c:v>
                </c:pt>
                <c:pt idx="102">
                  <c:v>1.0024550000000001</c:v>
                </c:pt>
                <c:pt idx="103">
                  <c:v>1.002365</c:v>
                </c:pt>
                <c:pt idx="104">
                  <c:v>1.0019149999999966</c:v>
                </c:pt>
                <c:pt idx="105">
                  <c:v>1.002095</c:v>
                </c:pt>
                <c:pt idx="106">
                  <c:v>1.002275</c:v>
                </c:pt>
                <c:pt idx="107">
                  <c:v>1.002365</c:v>
                </c:pt>
                <c:pt idx="108">
                  <c:v>1.0028139999999999</c:v>
                </c:pt>
                <c:pt idx="109">
                  <c:v>1.0029939999999968</c:v>
                </c:pt>
                <c:pt idx="110">
                  <c:v>1.0026339999999998</c:v>
                </c:pt>
                <c:pt idx="111">
                  <c:v>1.0024550000000001</c:v>
                </c:pt>
                <c:pt idx="112">
                  <c:v>1.0011969999999966</c:v>
                </c:pt>
                <c:pt idx="113">
                  <c:v>1.0026339999999998</c:v>
                </c:pt>
                <c:pt idx="114">
                  <c:v>1.0030839999999999</c:v>
                </c:pt>
                <c:pt idx="115">
                  <c:v>1.0030839999999999</c:v>
                </c:pt>
                <c:pt idx="116">
                  <c:v>1.0030839999999999</c:v>
                </c:pt>
                <c:pt idx="117">
                  <c:v>1.0027239999999968</c:v>
                </c:pt>
                <c:pt idx="118">
                  <c:v>1.0024550000000001</c:v>
                </c:pt>
                <c:pt idx="119">
                  <c:v>1.0027239999999968</c:v>
                </c:pt>
                <c:pt idx="120">
                  <c:v>1.0015559999999999</c:v>
                </c:pt>
                <c:pt idx="121">
                  <c:v>1.0027239999999968</c:v>
                </c:pt>
                <c:pt idx="122">
                  <c:v>1.0030839999999999</c:v>
                </c:pt>
                <c:pt idx="123">
                  <c:v>1.0029039999999998</c:v>
                </c:pt>
                <c:pt idx="124">
                  <c:v>1.002545</c:v>
                </c:pt>
                <c:pt idx="125">
                  <c:v>1.0024550000000001</c:v>
                </c:pt>
                <c:pt idx="126">
                  <c:v>1.002275</c:v>
                </c:pt>
                <c:pt idx="127">
                  <c:v>1.0026339999999998</c:v>
                </c:pt>
                <c:pt idx="128">
                  <c:v>1.0014659999999969</c:v>
                </c:pt>
                <c:pt idx="129">
                  <c:v>1.0029039999999998</c:v>
                </c:pt>
                <c:pt idx="130">
                  <c:v>1.0029039999999998</c:v>
                </c:pt>
                <c:pt idx="131">
                  <c:v>1.0027239999999968</c:v>
                </c:pt>
                <c:pt idx="132">
                  <c:v>1.002275</c:v>
                </c:pt>
                <c:pt idx="133">
                  <c:v>1.0026339999999998</c:v>
                </c:pt>
                <c:pt idx="134">
                  <c:v>1.0027239999999968</c:v>
                </c:pt>
                <c:pt idx="135">
                  <c:v>1.0024550000000001</c:v>
                </c:pt>
                <c:pt idx="136">
                  <c:v>1.0012859999999999</c:v>
                </c:pt>
                <c:pt idx="137">
                  <c:v>1.002275</c:v>
                </c:pt>
                <c:pt idx="138">
                  <c:v>1.002275</c:v>
                </c:pt>
                <c:pt idx="139">
                  <c:v>1.002365</c:v>
                </c:pt>
                <c:pt idx="140">
                  <c:v>1.0024550000000001</c:v>
                </c:pt>
                <c:pt idx="141">
                  <c:v>1.002275</c:v>
                </c:pt>
                <c:pt idx="142">
                  <c:v>1.0026339999999998</c:v>
                </c:pt>
                <c:pt idx="143">
                  <c:v>1.0019149999999966</c:v>
                </c:pt>
                <c:pt idx="144">
                  <c:v>1.0018259999999966</c:v>
                </c:pt>
                <c:pt idx="145">
                  <c:v>1.0021850000000001</c:v>
                </c:pt>
                <c:pt idx="146">
                  <c:v>1.0021850000000001</c:v>
                </c:pt>
                <c:pt idx="147">
                  <c:v>1.002275</c:v>
                </c:pt>
                <c:pt idx="148">
                  <c:v>1.002365</c:v>
                </c:pt>
                <c:pt idx="149">
                  <c:v>1.002365</c:v>
                </c:pt>
                <c:pt idx="150">
                  <c:v>1.0021850000000001</c:v>
                </c:pt>
                <c:pt idx="151">
                  <c:v>1.0009269999999966</c:v>
                </c:pt>
                <c:pt idx="152">
                  <c:v>1.0021850000000001</c:v>
                </c:pt>
                <c:pt idx="153">
                  <c:v>1.002365</c:v>
                </c:pt>
                <c:pt idx="154">
                  <c:v>1.002095</c:v>
                </c:pt>
                <c:pt idx="155">
                  <c:v>1.002275</c:v>
                </c:pt>
                <c:pt idx="156">
                  <c:v>1.002365</c:v>
                </c:pt>
                <c:pt idx="157">
                  <c:v>1.002545</c:v>
                </c:pt>
                <c:pt idx="158">
                  <c:v>1.002275</c:v>
                </c:pt>
                <c:pt idx="159">
                  <c:v>1.000567</c:v>
                </c:pt>
                <c:pt idx="160">
                  <c:v>1.0021850000000001</c:v>
                </c:pt>
                <c:pt idx="161">
                  <c:v>1.002005</c:v>
                </c:pt>
                <c:pt idx="162">
                  <c:v>1.002095</c:v>
                </c:pt>
                <c:pt idx="163">
                  <c:v>1.002365</c:v>
                </c:pt>
                <c:pt idx="164">
                  <c:v>1.0030839999999999</c:v>
                </c:pt>
                <c:pt idx="165">
                  <c:v>1.0028139999999999</c:v>
                </c:pt>
                <c:pt idx="166">
                  <c:v>1.0017359999999969</c:v>
                </c:pt>
                <c:pt idx="167">
                  <c:v>1.0019149999999966</c:v>
                </c:pt>
                <c:pt idx="168">
                  <c:v>1.002095</c:v>
                </c:pt>
                <c:pt idx="169">
                  <c:v>1.0018259999999966</c:v>
                </c:pt>
                <c:pt idx="170">
                  <c:v>1.0018259999999966</c:v>
                </c:pt>
                <c:pt idx="171">
                  <c:v>1.0024550000000001</c:v>
                </c:pt>
                <c:pt idx="172">
                  <c:v>1.0026339999999998</c:v>
                </c:pt>
                <c:pt idx="173">
                  <c:v>1.0026339999999998</c:v>
                </c:pt>
                <c:pt idx="174">
                  <c:v>1.0007470000000001</c:v>
                </c:pt>
                <c:pt idx="175">
                  <c:v>1.0019149999999966</c:v>
                </c:pt>
                <c:pt idx="176">
                  <c:v>1.002545</c:v>
                </c:pt>
                <c:pt idx="177">
                  <c:v>1.002005</c:v>
                </c:pt>
                <c:pt idx="178">
                  <c:v>1.0019149999999966</c:v>
                </c:pt>
                <c:pt idx="179">
                  <c:v>1.0024550000000001</c:v>
                </c:pt>
                <c:pt idx="180">
                  <c:v>1.0024550000000001</c:v>
                </c:pt>
                <c:pt idx="181">
                  <c:v>1.002365</c:v>
                </c:pt>
                <c:pt idx="182">
                  <c:v>1.001107</c:v>
                </c:pt>
                <c:pt idx="183">
                  <c:v>1.001017</c:v>
                </c:pt>
                <c:pt idx="184">
                  <c:v>1.002545</c:v>
                </c:pt>
                <c:pt idx="185">
                  <c:v>1.002005</c:v>
                </c:pt>
                <c:pt idx="186">
                  <c:v>1.0021850000000001</c:v>
                </c:pt>
                <c:pt idx="187">
                  <c:v>1.002275</c:v>
                </c:pt>
                <c:pt idx="188">
                  <c:v>1.0017359999999969</c:v>
                </c:pt>
                <c:pt idx="189">
                  <c:v>1.0016459999999998</c:v>
                </c:pt>
                <c:pt idx="190">
                  <c:v>1.001107</c:v>
                </c:pt>
                <c:pt idx="191">
                  <c:v>1.0013759999999998</c:v>
                </c:pt>
                <c:pt idx="192">
                  <c:v>1.0021850000000001</c:v>
                </c:pt>
                <c:pt idx="193">
                  <c:v>1.002005</c:v>
                </c:pt>
                <c:pt idx="194">
                  <c:v>1.0021850000000001</c:v>
                </c:pt>
                <c:pt idx="195">
                  <c:v>1.002005</c:v>
                </c:pt>
                <c:pt idx="196">
                  <c:v>1.0015559999999999</c:v>
                </c:pt>
                <c:pt idx="197">
                  <c:v>1.0014659999999969</c:v>
                </c:pt>
                <c:pt idx="198">
                  <c:v>1.0017359999999969</c:v>
                </c:pt>
                <c:pt idx="199">
                  <c:v>1.001017</c:v>
                </c:pt>
                <c:pt idx="200">
                  <c:v>1.002005</c:v>
                </c:pt>
                <c:pt idx="201">
                  <c:v>1.002365</c:v>
                </c:pt>
                <c:pt idx="202">
                  <c:v>1.002005</c:v>
                </c:pt>
                <c:pt idx="203">
                  <c:v>1.0018259999999966</c:v>
                </c:pt>
                <c:pt idx="204">
                  <c:v>1.0016459999999998</c:v>
                </c:pt>
                <c:pt idx="205">
                  <c:v>1.0016459999999998</c:v>
                </c:pt>
                <c:pt idx="206">
                  <c:v>1.0015559999999999</c:v>
                </c:pt>
                <c:pt idx="207">
                  <c:v>1.0004770000000001</c:v>
                </c:pt>
                <c:pt idx="208">
                  <c:v>1.0012859999999999</c:v>
                </c:pt>
                <c:pt idx="209">
                  <c:v>1.0014659999999969</c:v>
                </c:pt>
                <c:pt idx="210">
                  <c:v>1.0015559999999999</c:v>
                </c:pt>
                <c:pt idx="211">
                  <c:v>1.0014659999999969</c:v>
                </c:pt>
                <c:pt idx="212">
                  <c:v>1.0015559999999999</c:v>
                </c:pt>
                <c:pt idx="213">
                  <c:v>1.0014659999999969</c:v>
                </c:pt>
                <c:pt idx="214">
                  <c:v>1.0016459999999998</c:v>
                </c:pt>
                <c:pt idx="215">
                  <c:v>1.0000279999999999</c:v>
                </c:pt>
                <c:pt idx="216">
                  <c:v>1.0014659999999969</c:v>
                </c:pt>
                <c:pt idx="217">
                  <c:v>1.0012859999999999</c:v>
                </c:pt>
                <c:pt idx="218">
                  <c:v>1.0014659999999969</c:v>
                </c:pt>
                <c:pt idx="219">
                  <c:v>1.0015559999999999</c:v>
                </c:pt>
                <c:pt idx="220">
                  <c:v>1.0016459999999998</c:v>
                </c:pt>
                <c:pt idx="221">
                  <c:v>1.0013759999999998</c:v>
                </c:pt>
                <c:pt idx="222">
                  <c:v>1.0012859999999999</c:v>
                </c:pt>
                <c:pt idx="223">
                  <c:v>1.000208</c:v>
                </c:pt>
                <c:pt idx="224">
                  <c:v>1.0015559999999999</c:v>
                </c:pt>
                <c:pt idx="225">
                  <c:v>1.0018259999999966</c:v>
                </c:pt>
                <c:pt idx="226">
                  <c:v>1.0012859999999999</c:v>
                </c:pt>
                <c:pt idx="227">
                  <c:v>1.0012859999999999</c:v>
                </c:pt>
                <c:pt idx="228">
                  <c:v>1.0014659999999969</c:v>
                </c:pt>
                <c:pt idx="229">
                  <c:v>1.0012859999999999</c:v>
                </c:pt>
                <c:pt idx="230">
                  <c:v>1.0018259999999966</c:v>
                </c:pt>
                <c:pt idx="231">
                  <c:v>1.0004770000000001</c:v>
                </c:pt>
                <c:pt idx="232">
                  <c:v>1.002005</c:v>
                </c:pt>
                <c:pt idx="233">
                  <c:v>1.0017359999999969</c:v>
                </c:pt>
                <c:pt idx="234">
                  <c:v>1.0017359999999969</c:v>
                </c:pt>
                <c:pt idx="235">
                  <c:v>1.0019149999999966</c:v>
                </c:pt>
                <c:pt idx="236">
                  <c:v>1.0021850000000001</c:v>
                </c:pt>
                <c:pt idx="237">
                  <c:v>1.002005</c:v>
                </c:pt>
                <c:pt idx="238">
                  <c:v>1.0021850000000001</c:v>
                </c:pt>
                <c:pt idx="239">
                  <c:v>1.0009269999999966</c:v>
                </c:pt>
                <c:pt idx="240">
                  <c:v>1.002365</c:v>
                </c:pt>
                <c:pt idx="241">
                  <c:v>1.0021850000000001</c:v>
                </c:pt>
                <c:pt idx="242">
                  <c:v>1.002275</c:v>
                </c:pt>
                <c:pt idx="243">
                  <c:v>1.0024550000000001</c:v>
                </c:pt>
                <c:pt idx="244">
                  <c:v>1.002275</c:v>
                </c:pt>
                <c:pt idx="245">
                  <c:v>1.0024550000000001</c:v>
                </c:pt>
                <c:pt idx="246">
                  <c:v>1.0028139999999999</c:v>
                </c:pt>
                <c:pt idx="247">
                  <c:v>1.0018259999999966</c:v>
                </c:pt>
                <c:pt idx="248">
                  <c:v>1.002545</c:v>
                </c:pt>
                <c:pt idx="249">
                  <c:v>1.002005</c:v>
                </c:pt>
                <c:pt idx="250">
                  <c:v>1.002275</c:v>
                </c:pt>
                <c:pt idx="251">
                  <c:v>1.002545</c:v>
                </c:pt>
                <c:pt idx="252">
                  <c:v>1.002545</c:v>
                </c:pt>
                <c:pt idx="253">
                  <c:v>1.0028139999999999</c:v>
                </c:pt>
                <c:pt idx="254">
                  <c:v>1.0026339999999998</c:v>
                </c:pt>
                <c:pt idx="255">
                  <c:v>1.0014659999999969</c:v>
                </c:pt>
                <c:pt idx="256">
                  <c:v>1.002095</c:v>
                </c:pt>
                <c:pt idx="257">
                  <c:v>1.002095</c:v>
                </c:pt>
                <c:pt idx="258">
                  <c:v>1.0024550000000001</c:v>
                </c:pt>
                <c:pt idx="259">
                  <c:v>1.0027239999999968</c:v>
                </c:pt>
                <c:pt idx="260">
                  <c:v>1.0026339999999998</c:v>
                </c:pt>
                <c:pt idx="261">
                  <c:v>1.002275</c:v>
                </c:pt>
                <c:pt idx="262">
                  <c:v>1.0019149999999966</c:v>
                </c:pt>
                <c:pt idx="263">
                  <c:v>1.002005</c:v>
                </c:pt>
                <c:pt idx="264">
                  <c:v>1.0029039999999998</c:v>
                </c:pt>
                <c:pt idx="265">
                  <c:v>1.0027239999999968</c:v>
                </c:pt>
                <c:pt idx="266">
                  <c:v>1.002545</c:v>
                </c:pt>
                <c:pt idx="267">
                  <c:v>1.0021850000000001</c:v>
                </c:pt>
                <c:pt idx="268">
                  <c:v>1.002365</c:v>
                </c:pt>
                <c:pt idx="269">
                  <c:v>1.0024550000000001</c:v>
                </c:pt>
                <c:pt idx="270">
                  <c:v>1.002365</c:v>
                </c:pt>
                <c:pt idx="271">
                  <c:v>1.0019149999999966</c:v>
                </c:pt>
                <c:pt idx="272">
                  <c:v>1.0028139999999999</c:v>
                </c:pt>
                <c:pt idx="273">
                  <c:v>1.0030839999999999</c:v>
                </c:pt>
                <c:pt idx="274">
                  <c:v>1.0029939999999968</c:v>
                </c:pt>
                <c:pt idx="275">
                  <c:v>1.0029039999999998</c:v>
                </c:pt>
                <c:pt idx="276">
                  <c:v>1.0029939999999968</c:v>
                </c:pt>
                <c:pt idx="277">
                  <c:v>1.0033529999999999</c:v>
                </c:pt>
                <c:pt idx="278">
                  <c:v>1.0028139999999999</c:v>
                </c:pt>
                <c:pt idx="279">
                  <c:v>1.0012859999999999</c:v>
                </c:pt>
                <c:pt idx="280">
                  <c:v>1.002545</c:v>
                </c:pt>
                <c:pt idx="281">
                  <c:v>1.0026339999999998</c:v>
                </c:pt>
                <c:pt idx="282">
                  <c:v>1.0029939999999968</c:v>
                </c:pt>
                <c:pt idx="283">
                  <c:v>1.0029039999999998</c:v>
                </c:pt>
                <c:pt idx="284">
                  <c:v>1.0034429999999999</c:v>
                </c:pt>
                <c:pt idx="285">
                  <c:v>1.0032639999999968</c:v>
                </c:pt>
                <c:pt idx="286">
                  <c:v>1.0032639999999968</c:v>
                </c:pt>
                <c:pt idx="287">
                  <c:v>1.0018259999999966</c:v>
                </c:pt>
                <c:pt idx="288">
                  <c:v>1.002275</c:v>
                </c:pt>
                <c:pt idx="289">
                  <c:v>1.0030839999999999</c:v>
                </c:pt>
                <c:pt idx="290">
                  <c:v>1.0031739999999998</c:v>
                </c:pt>
                <c:pt idx="291">
                  <c:v>1.0032639999999968</c:v>
                </c:pt>
                <c:pt idx="292">
                  <c:v>1.0033529999999999</c:v>
                </c:pt>
                <c:pt idx="293">
                  <c:v>1.0036229999999968</c:v>
                </c:pt>
                <c:pt idx="294">
                  <c:v>1.0034429999999999</c:v>
                </c:pt>
                <c:pt idx="295">
                  <c:v>1.002545</c:v>
                </c:pt>
                <c:pt idx="296">
                  <c:v>1.0019149999999966</c:v>
                </c:pt>
                <c:pt idx="297">
                  <c:v>1.0033529999999999</c:v>
                </c:pt>
                <c:pt idx="298">
                  <c:v>1.0032639999999968</c:v>
                </c:pt>
                <c:pt idx="299">
                  <c:v>1.0032639999999968</c:v>
                </c:pt>
                <c:pt idx="300">
                  <c:v>1.0039829999999998</c:v>
                </c:pt>
                <c:pt idx="301">
                  <c:v>1.0039829999999998</c:v>
                </c:pt>
                <c:pt idx="302">
                  <c:v>1.0038929999999966</c:v>
                </c:pt>
                <c:pt idx="303">
                  <c:v>1.0038929999999966</c:v>
                </c:pt>
                <c:pt idx="304">
                  <c:v>1.0026339999999998</c:v>
                </c:pt>
                <c:pt idx="305">
                  <c:v>1.0037129999999999</c:v>
                </c:pt>
                <c:pt idx="306">
                  <c:v>1.0038929999999966</c:v>
                </c:pt>
                <c:pt idx="307">
                  <c:v>1.0037129999999999</c:v>
                </c:pt>
                <c:pt idx="308">
                  <c:v>1.0037129999999999</c:v>
                </c:pt>
                <c:pt idx="309">
                  <c:v>1.0037129999999999</c:v>
                </c:pt>
                <c:pt idx="310">
                  <c:v>1.0042519999999999</c:v>
                </c:pt>
                <c:pt idx="311">
                  <c:v>1.0042519999999999</c:v>
                </c:pt>
                <c:pt idx="312">
                  <c:v>1.0038029999999998</c:v>
                </c:pt>
                <c:pt idx="313">
                  <c:v>1.0038929999999966</c:v>
                </c:pt>
                <c:pt idx="314">
                  <c:v>1.0038929999999966</c:v>
                </c:pt>
                <c:pt idx="315">
                  <c:v>1.004432</c:v>
                </c:pt>
                <c:pt idx="316">
                  <c:v>1.0047009999999998</c:v>
                </c:pt>
                <c:pt idx="317">
                  <c:v>1.0045219999999966</c:v>
                </c:pt>
                <c:pt idx="318">
                  <c:v>1.004432</c:v>
                </c:pt>
                <c:pt idx="319">
                  <c:v>1.0031739999999998</c:v>
                </c:pt>
                <c:pt idx="320">
                  <c:v>1.0034429999999999</c:v>
                </c:pt>
                <c:pt idx="321">
                  <c:v>1.004162</c:v>
                </c:pt>
                <c:pt idx="322">
                  <c:v>1.0043420000000001</c:v>
                </c:pt>
                <c:pt idx="323">
                  <c:v>1.0043420000000001</c:v>
                </c:pt>
                <c:pt idx="324">
                  <c:v>1.004432</c:v>
                </c:pt>
                <c:pt idx="325">
                  <c:v>1.004432</c:v>
                </c:pt>
                <c:pt idx="326">
                  <c:v>1.004432</c:v>
                </c:pt>
                <c:pt idx="327">
                  <c:v>1.0032639999999968</c:v>
                </c:pt>
                <c:pt idx="328">
                  <c:v>1.0031739999999998</c:v>
                </c:pt>
                <c:pt idx="329">
                  <c:v>1.0046120000000001</c:v>
                </c:pt>
                <c:pt idx="330">
                  <c:v>1.004432</c:v>
                </c:pt>
                <c:pt idx="331">
                  <c:v>1.004432</c:v>
                </c:pt>
                <c:pt idx="332">
                  <c:v>1.0047009999999998</c:v>
                </c:pt>
                <c:pt idx="333">
                  <c:v>1.0045219999999966</c:v>
                </c:pt>
                <c:pt idx="334">
                  <c:v>1.0047009999999998</c:v>
                </c:pt>
                <c:pt idx="335">
                  <c:v>1.0036229999999968</c:v>
                </c:pt>
                <c:pt idx="336">
                  <c:v>1.004432</c:v>
                </c:pt>
                <c:pt idx="337">
                  <c:v>1.0045219999999966</c:v>
                </c:pt>
                <c:pt idx="338">
                  <c:v>1.0046120000000001</c:v>
                </c:pt>
                <c:pt idx="339">
                  <c:v>1.0047009999999998</c:v>
                </c:pt>
                <c:pt idx="340">
                  <c:v>1.0049709999999998</c:v>
                </c:pt>
                <c:pt idx="341">
                  <c:v>1.0048809999999999</c:v>
                </c:pt>
                <c:pt idx="342">
                  <c:v>1.0047009999999998</c:v>
                </c:pt>
                <c:pt idx="343">
                  <c:v>1.0036229999999968</c:v>
                </c:pt>
                <c:pt idx="344">
                  <c:v>1.0047009999999998</c:v>
                </c:pt>
                <c:pt idx="345">
                  <c:v>1.0046120000000001</c:v>
                </c:pt>
                <c:pt idx="346">
                  <c:v>1.0048809999999999</c:v>
                </c:pt>
                <c:pt idx="347">
                  <c:v>1.0049709999999998</c:v>
                </c:pt>
                <c:pt idx="348">
                  <c:v>1.0051509999999999</c:v>
                </c:pt>
                <c:pt idx="349">
                  <c:v>1.0049709999999998</c:v>
                </c:pt>
                <c:pt idx="350">
                  <c:v>1.0049709999999998</c:v>
                </c:pt>
                <c:pt idx="351">
                  <c:v>1.0035329999999998</c:v>
                </c:pt>
                <c:pt idx="352">
                  <c:v>1.0048809999999999</c:v>
                </c:pt>
                <c:pt idx="353">
                  <c:v>1.0047909999999998</c:v>
                </c:pt>
                <c:pt idx="354">
                  <c:v>1.0050609999999998</c:v>
                </c:pt>
                <c:pt idx="355">
                  <c:v>1.0050609999999998</c:v>
                </c:pt>
                <c:pt idx="356">
                  <c:v>1.0051509999999999</c:v>
                </c:pt>
                <c:pt idx="357">
                  <c:v>1.0048809999999999</c:v>
                </c:pt>
                <c:pt idx="358">
                  <c:v>1.0049709999999998</c:v>
                </c:pt>
                <c:pt idx="359">
                  <c:v>1.0038029999999998</c:v>
                </c:pt>
                <c:pt idx="360">
                  <c:v>1.0047909999999998</c:v>
                </c:pt>
                <c:pt idx="361">
                  <c:v>1.0048809999999999</c:v>
                </c:pt>
                <c:pt idx="362">
                  <c:v>1.0047909999999998</c:v>
                </c:pt>
                <c:pt idx="363">
                  <c:v>1.0048809999999999</c:v>
                </c:pt>
                <c:pt idx="364">
                  <c:v>1.0048809999999999</c:v>
                </c:pt>
                <c:pt idx="365">
                  <c:v>1.0047909999999998</c:v>
                </c:pt>
                <c:pt idx="366">
                  <c:v>1.0045219999999966</c:v>
                </c:pt>
                <c:pt idx="367">
                  <c:v>1.0029939999999968</c:v>
                </c:pt>
                <c:pt idx="368">
                  <c:v>1.0047909999999998</c:v>
                </c:pt>
                <c:pt idx="369">
                  <c:v>1.0047009999999998</c:v>
                </c:pt>
                <c:pt idx="370">
                  <c:v>1.0047909999999998</c:v>
                </c:pt>
                <c:pt idx="371">
                  <c:v>1.0047909999999998</c:v>
                </c:pt>
                <c:pt idx="372">
                  <c:v>1.0046120000000001</c:v>
                </c:pt>
                <c:pt idx="373">
                  <c:v>1.0047909999999998</c:v>
                </c:pt>
                <c:pt idx="374">
                  <c:v>1.0049709999999998</c:v>
                </c:pt>
                <c:pt idx="375">
                  <c:v>1.0036229999999968</c:v>
                </c:pt>
                <c:pt idx="376">
                  <c:v>1.0047909999999998</c:v>
                </c:pt>
                <c:pt idx="377">
                  <c:v>1.0047909999999998</c:v>
                </c:pt>
                <c:pt idx="378">
                  <c:v>1.0047009999999998</c:v>
                </c:pt>
                <c:pt idx="379">
                  <c:v>1.0047009999999998</c:v>
                </c:pt>
                <c:pt idx="380">
                  <c:v>1.0047009999999998</c:v>
                </c:pt>
                <c:pt idx="381">
                  <c:v>1.0046120000000001</c:v>
                </c:pt>
                <c:pt idx="382">
                  <c:v>1.0045219999999966</c:v>
                </c:pt>
                <c:pt idx="383">
                  <c:v>1.0038029999999998</c:v>
                </c:pt>
                <c:pt idx="384">
                  <c:v>1.0045219999999966</c:v>
                </c:pt>
                <c:pt idx="385">
                  <c:v>1.0046120000000001</c:v>
                </c:pt>
                <c:pt idx="386">
                  <c:v>1.004432</c:v>
                </c:pt>
                <c:pt idx="387">
                  <c:v>1.0042519999999999</c:v>
                </c:pt>
                <c:pt idx="388">
                  <c:v>1.0046120000000001</c:v>
                </c:pt>
                <c:pt idx="389">
                  <c:v>1.004432</c:v>
                </c:pt>
                <c:pt idx="390">
                  <c:v>1.004432</c:v>
                </c:pt>
                <c:pt idx="391">
                  <c:v>1.0029939999999968</c:v>
                </c:pt>
                <c:pt idx="392">
                  <c:v>1.0039829999999998</c:v>
                </c:pt>
                <c:pt idx="393">
                  <c:v>1.0043420000000001</c:v>
                </c:pt>
                <c:pt idx="394">
                  <c:v>1.0042519999999999</c:v>
                </c:pt>
                <c:pt idx="395">
                  <c:v>1.0043420000000001</c:v>
                </c:pt>
                <c:pt idx="396">
                  <c:v>1.0042519999999999</c:v>
                </c:pt>
                <c:pt idx="397">
                  <c:v>1.004162</c:v>
                </c:pt>
                <c:pt idx="398">
                  <c:v>1.0043420000000001</c:v>
                </c:pt>
                <c:pt idx="399">
                  <c:v>1.0026339999999998</c:v>
                </c:pt>
                <c:pt idx="400">
                  <c:v>1.0040720000000001</c:v>
                </c:pt>
                <c:pt idx="401">
                  <c:v>1.0043420000000001</c:v>
                </c:pt>
                <c:pt idx="402">
                  <c:v>1.0043420000000001</c:v>
                </c:pt>
                <c:pt idx="403">
                  <c:v>1.004162</c:v>
                </c:pt>
                <c:pt idx="404">
                  <c:v>1.0042519999999999</c:v>
                </c:pt>
                <c:pt idx="405">
                  <c:v>1.0043420000000001</c:v>
                </c:pt>
                <c:pt idx="406">
                  <c:v>1.0047009999999998</c:v>
                </c:pt>
                <c:pt idx="407">
                  <c:v>1.0031739999999998</c:v>
                </c:pt>
                <c:pt idx="408">
                  <c:v>1.0038929999999966</c:v>
                </c:pt>
                <c:pt idx="409">
                  <c:v>1.0043420000000001</c:v>
                </c:pt>
                <c:pt idx="410">
                  <c:v>1.0045219999999966</c:v>
                </c:pt>
                <c:pt idx="411">
                  <c:v>1.0043420000000001</c:v>
                </c:pt>
                <c:pt idx="412">
                  <c:v>1.0039829999999998</c:v>
                </c:pt>
                <c:pt idx="413">
                  <c:v>1.0043420000000001</c:v>
                </c:pt>
                <c:pt idx="414">
                  <c:v>1.0046120000000001</c:v>
                </c:pt>
                <c:pt idx="415">
                  <c:v>1.0027239999999968</c:v>
                </c:pt>
                <c:pt idx="416">
                  <c:v>1.0033529999999999</c:v>
                </c:pt>
                <c:pt idx="417">
                  <c:v>1.004162</c:v>
                </c:pt>
                <c:pt idx="418">
                  <c:v>1.0039829999999998</c:v>
                </c:pt>
                <c:pt idx="419">
                  <c:v>1.0038929999999966</c:v>
                </c:pt>
                <c:pt idx="420">
                  <c:v>1.0038929999999966</c:v>
                </c:pt>
                <c:pt idx="421">
                  <c:v>1.0038029999999998</c:v>
                </c:pt>
                <c:pt idx="422">
                  <c:v>1.0038929999999966</c:v>
                </c:pt>
                <c:pt idx="423">
                  <c:v>1.0024550000000001</c:v>
                </c:pt>
                <c:pt idx="424">
                  <c:v>1.0032639999999968</c:v>
                </c:pt>
                <c:pt idx="425">
                  <c:v>1.0038029999999998</c:v>
                </c:pt>
                <c:pt idx="426">
                  <c:v>1.0035329999999998</c:v>
                </c:pt>
                <c:pt idx="427">
                  <c:v>1.0036229999999968</c:v>
                </c:pt>
                <c:pt idx="428">
                  <c:v>1.0035329999999998</c:v>
                </c:pt>
                <c:pt idx="429">
                  <c:v>1.0033529999999999</c:v>
                </c:pt>
                <c:pt idx="430">
                  <c:v>1.0035329999999998</c:v>
                </c:pt>
                <c:pt idx="431">
                  <c:v>1.002365</c:v>
                </c:pt>
                <c:pt idx="432">
                  <c:v>1.0031739999999998</c:v>
                </c:pt>
                <c:pt idx="433">
                  <c:v>1.0033529999999999</c:v>
                </c:pt>
                <c:pt idx="434">
                  <c:v>1.0031739999999998</c:v>
                </c:pt>
                <c:pt idx="435">
                  <c:v>1.0033529999999999</c:v>
                </c:pt>
                <c:pt idx="436">
                  <c:v>1.0034429999999999</c:v>
                </c:pt>
                <c:pt idx="437">
                  <c:v>1.0035329999999998</c:v>
                </c:pt>
                <c:pt idx="438">
                  <c:v>1.0029039999999998</c:v>
                </c:pt>
                <c:pt idx="439">
                  <c:v>1.0015559999999999</c:v>
                </c:pt>
                <c:pt idx="440">
                  <c:v>1.0027239999999968</c:v>
                </c:pt>
                <c:pt idx="441">
                  <c:v>1.0030839999999999</c:v>
                </c:pt>
                <c:pt idx="442">
                  <c:v>1.0029939999999968</c:v>
                </c:pt>
                <c:pt idx="443">
                  <c:v>1.0029939999999968</c:v>
                </c:pt>
                <c:pt idx="444">
                  <c:v>1.0031739999999998</c:v>
                </c:pt>
                <c:pt idx="445">
                  <c:v>1.0029039999999998</c:v>
                </c:pt>
                <c:pt idx="446">
                  <c:v>1.0029939999999968</c:v>
                </c:pt>
                <c:pt idx="447">
                  <c:v>1.001017</c:v>
                </c:pt>
                <c:pt idx="448">
                  <c:v>1.0021850000000001</c:v>
                </c:pt>
                <c:pt idx="449">
                  <c:v>1.0026339999999998</c:v>
                </c:pt>
                <c:pt idx="450">
                  <c:v>1.0029039999999998</c:v>
                </c:pt>
                <c:pt idx="451">
                  <c:v>1.0026339999999998</c:v>
                </c:pt>
                <c:pt idx="452">
                  <c:v>1.0024550000000001</c:v>
                </c:pt>
                <c:pt idx="453">
                  <c:v>1.0026339999999998</c:v>
                </c:pt>
                <c:pt idx="454">
                  <c:v>1.0028139999999999</c:v>
                </c:pt>
                <c:pt idx="455">
                  <c:v>1.0009269999999966</c:v>
                </c:pt>
                <c:pt idx="456">
                  <c:v>1.0017359999999969</c:v>
                </c:pt>
                <c:pt idx="457">
                  <c:v>1.0026339999999998</c:v>
                </c:pt>
                <c:pt idx="458">
                  <c:v>1.0027239999999968</c:v>
                </c:pt>
                <c:pt idx="459">
                  <c:v>1.0024550000000001</c:v>
                </c:pt>
                <c:pt idx="460">
                  <c:v>1.002365</c:v>
                </c:pt>
                <c:pt idx="461">
                  <c:v>1.002545</c:v>
                </c:pt>
                <c:pt idx="462">
                  <c:v>1.002365</c:v>
                </c:pt>
                <c:pt idx="463">
                  <c:v>1.001107</c:v>
                </c:pt>
                <c:pt idx="464">
                  <c:v>1.0019149999999966</c:v>
                </c:pt>
                <c:pt idx="465">
                  <c:v>1.002365</c:v>
                </c:pt>
                <c:pt idx="466">
                  <c:v>1.002095</c:v>
                </c:pt>
                <c:pt idx="467">
                  <c:v>1.0021850000000001</c:v>
                </c:pt>
                <c:pt idx="468">
                  <c:v>1.0024550000000001</c:v>
                </c:pt>
                <c:pt idx="469">
                  <c:v>1.0019149999999966</c:v>
                </c:pt>
                <c:pt idx="470">
                  <c:v>1.0019149999999966</c:v>
                </c:pt>
                <c:pt idx="471">
                  <c:v>1.001107</c:v>
                </c:pt>
                <c:pt idx="472">
                  <c:v>1.0016459999999998</c:v>
                </c:pt>
                <c:pt idx="473">
                  <c:v>1.0018259999999966</c:v>
                </c:pt>
                <c:pt idx="474">
                  <c:v>1.002005</c:v>
                </c:pt>
                <c:pt idx="475">
                  <c:v>1.0019149999999966</c:v>
                </c:pt>
                <c:pt idx="476">
                  <c:v>1.0018259999999966</c:v>
                </c:pt>
                <c:pt idx="477">
                  <c:v>1.0017359999999969</c:v>
                </c:pt>
                <c:pt idx="478">
                  <c:v>1.0017359999999969</c:v>
                </c:pt>
                <c:pt idx="479">
                  <c:v>1.0007470000000001</c:v>
                </c:pt>
                <c:pt idx="480">
                  <c:v>1.0015559999999999</c:v>
                </c:pt>
                <c:pt idx="481">
                  <c:v>1.0017359999999969</c:v>
                </c:pt>
                <c:pt idx="482">
                  <c:v>1.0015559999999999</c:v>
                </c:pt>
                <c:pt idx="483">
                  <c:v>1.0018259999999966</c:v>
                </c:pt>
                <c:pt idx="484">
                  <c:v>1.002095</c:v>
                </c:pt>
                <c:pt idx="485">
                  <c:v>1.0016459999999998</c:v>
                </c:pt>
                <c:pt idx="486">
                  <c:v>1.0018259999999966</c:v>
                </c:pt>
                <c:pt idx="487">
                  <c:v>1.0002979999999999</c:v>
                </c:pt>
                <c:pt idx="488">
                  <c:v>1.0014659999999969</c:v>
                </c:pt>
                <c:pt idx="489">
                  <c:v>1.0016459999999998</c:v>
                </c:pt>
                <c:pt idx="490">
                  <c:v>1.0017359999999969</c:v>
                </c:pt>
                <c:pt idx="491">
                  <c:v>1.0018259999999966</c:v>
                </c:pt>
                <c:pt idx="492">
                  <c:v>1.0019149999999966</c:v>
                </c:pt>
                <c:pt idx="493">
                  <c:v>1.0018259999999966</c:v>
                </c:pt>
                <c:pt idx="494">
                  <c:v>1.002005</c:v>
                </c:pt>
                <c:pt idx="495">
                  <c:v>1.0001180000000001</c:v>
                </c:pt>
                <c:pt idx="496">
                  <c:v>1.0017359999999969</c:v>
                </c:pt>
                <c:pt idx="497">
                  <c:v>1.0016459999999998</c:v>
                </c:pt>
                <c:pt idx="498">
                  <c:v>1.002005</c:v>
                </c:pt>
                <c:pt idx="499">
                  <c:v>1.0019149999999966</c:v>
                </c:pt>
                <c:pt idx="500">
                  <c:v>1.0019149999999966</c:v>
                </c:pt>
                <c:pt idx="501">
                  <c:v>1.002095</c:v>
                </c:pt>
                <c:pt idx="502">
                  <c:v>1.002365</c:v>
                </c:pt>
                <c:pt idx="503">
                  <c:v>1.001107</c:v>
                </c:pt>
                <c:pt idx="504">
                  <c:v>1.0012859999999999</c:v>
                </c:pt>
                <c:pt idx="505">
                  <c:v>1.0018259999999966</c:v>
                </c:pt>
                <c:pt idx="506">
                  <c:v>1.0019149999999966</c:v>
                </c:pt>
                <c:pt idx="507">
                  <c:v>1.0016459999999998</c:v>
                </c:pt>
                <c:pt idx="508">
                  <c:v>1.0019149999999966</c:v>
                </c:pt>
                <c:pt idx="509">
                  <c:v>1.002005</c:v>
                </c:pt>
                <c:pt idx="510">
                  <c:v>1.0018259999999966</c:v>
                </c:pt>
                <c:pt idx="511">
                  <c:v>1.0014659999999969</c:v>
                </c:pt>
                <c:pt idx="512">
                  <c:v>1.0014659999999969</c:v>
                </c:pt>
                <c:pt idx="513">
                  <c:v>1.002005</c:v>
                </c:pt>
                <c:pt idx="514">
                  <c:v>1.002095</c:v>
                </c:pt>
                <c:pt idx="515">
                  <c:v>1.002005</c:v>
                </c:pt>
                <c:pt idx="516">
                  <c:v>1.002005</c:v>
                </c:pt>
                <c:pt idx="517">
                  <c:v>1.0018259999999966</c:v>
                </c:pt>
                <c:pt idx="518">
                  <c:v>1.0018259999999966</c:v>
                </c:pt>
                <c:pt idx="519">
                  <c:v>1.0021850000000001</c:v>
                </c:pt>
                <c:pt idx="520">
                  <c:v>1.0003880000000001</c:v>
                </c:pt>
                <c:pt idx="521">
                  <c:v>1.002005</c:v>
                </c:pt>
                <c:pt idx="522">
                  <c:v>1.0018259999999966</c:v>
                </c:pt>
                <c:pt idx="523">
                  <c:v>1.0021850000000001</c:v>
                </c:pt>
                <c:pt idx="524">
                  <c:v>1.002275</c:v>
                </c:pt>
                <c:pt idx="525">
                  <c:v>1.002095</c:v>
                </c:pt>
                <c:pt idx="526">
                  <c:v>1.002275</c:v>
                </c:pt>
                <c:pt idx="527">
                  <c:v>1.0021850000000001</c:v>
                </c:pt>
                <c:pt idx="528">
                  <c:v>1.0024550000000001</c:v>
                </c:pt>
                <c:pt idx="529">
                  <c:v>1.0014659999999969</c:v>
                </c:pt>
                <c:pt idx="530">
                  <c:v>1.002005</c:v>
                </c:pt>
                <c:pt idx="531">
                  <c:v>1.0021850000000001</c:v>
                </c:pt>
                <c:pt idx="532">
                  <c:v>1.0024550000000001</c:v>
                </c:pt>
                <c:pt idx="533">
                  <c:v>1.0021850000000001</c:v>
                </c:pt>
                <c:pt idx="534">
                  <c:v>1.0021850000000001</c:v>
                </c:pt>
                <c:pt idx="535">
                  <c:v>1.0024550000000001</c:v>
                </c:pt>
                <c:pt idx="536">
                  <c:v>1.0024550000000001</c:v>
                </c:pt>
                <c:pt idx="537">
                  <c:v>1.0006569999999999</c:v>
                </c:pt>
                <c:pt idx="538">
                  <c:v>1.0016459999999998</c:v>
                </c:pt>
                <c:pt idx="539">
                  <c:v>1.002275</c:v>
                </c:pt>
                <c:pt idx="540">
                  <c:v>1.0024550000000001</c:v>
                </c:pt>
                <c:pt idx="541">
                  <c:v>1.002365</c:v>
                </c:pt>
                <c:pt idx="542">
                  <c:v>1.002275</c:v>
                </c:pt>
                <c:pt idx="543">
                  <c:v>1.0021850000000001</c:v>
                </c:pt>
                <c:pt idx="544">
                  <c:v>1.0026339999999998</c:v>
                </c:pt>
                <c:pt idx="545">
                  <c:v>1.0024550000000001</c:v>
                </c:pt>
                <c:pt idx="546">
                  <c:v>1.0013759999999998</c:v>
                </c:pt>
                <c:pt idx="547">
                  <c:v>1.0027239999999968</c:v>
                </c:pt>
                <c:pt idx="548">
                  <c:v>1.0026339999999998</c:v>
                </c:pt>
                <c:pt idx="549">
                  <c:v>1.0027239999999968</c:v>
                </c:pt>
                <c:pt idx="550">
                  <c:v>1.0024550000000001</c:v>
                </c:pt>
                <c:pt idx="551">
                  <c:v>1.002545</c:v>
                </c:pt>
                <c:pt idx="552">
                  <c:v>1.0027239999999968</c:v>
                </c:pt>
                <c:pt idx="553">
                  <c:v>1.0026339999999998</c:v>
                </c:pt>
                <c:pt idx="554">
                  <c:v>1.0012859999999999</c:v>
                </c:pt>
                <c:pt idx="555">
                  <c:v>1.002095</c:v>
                </c:pt>
                <c:pt idx="556">
                  <c:v>1.0027239999999968</c:v>
                </c:pt>
                <c:pt idx="557">
                  <c:v>1.0028139999999999</c:v>
                </c:pt>
                <c:pt idx="558">
                  <c:v>1.0028139999999999</c:v>
                </c:pt>
                <c:pt idx="559">
                  <c:v>1.0029039999999998</c:v>
                </c:pt>
                <c:pt idx="560">
                  <c:v>1.0029039999999998</c:v>
                </c:pt>
                <c:pt idx="561">
                  <c:v>1.0028139999999999</c:v>
                </c:pt>
                <c:pt idx="562">
                  <c:v>1.0028139999999999</c:v>
                </c:pt>
                <c:pt idx="563">
                  <c:v>1.0015559999999999</c:v>
                </c:pt>
                <c:pt idx="564">
                  <c:v>1.0026339999999998</c:v>
                </c:pt>
                <c:pt idx="565">
                  <c:v>1.0028139999999999</c:v>
                </c:pt>
                <c:pt idx="566">
                  <c:v>1.0029039999999998</c:v>
                </c:pt>
                <c:pt idx="567">
                  <c:v>1.0029039999999998</c:v>
                </c:pt>
                <c:pt idx="568">
                  <c:v>1.0028139999999999</c:v>
                </c:pt>
                <c:pt idx="569">
                  <c:v>1.0031739999999998</c:v>
                </c:pt>
                <c:pt idx="570">
                  <c:v>1.0031739999999998</c:v>
                </c:pt>
                <c:pt idx="571">
                  <c:v>1.0028139999999999</c:v>
                </c:pt>
                <c:pt idx="572">
                  <c:v>1.0026339999999998</c:v>
                </c:pt>
                <c:pt idx="573">
                  <c:v>1.0030839999999999</c:v>
                </c:pt>
                <c:pt idx="574">
                  <c:v>1.0031739999999998</c:v>
                </c:pt>
                <c:pt idx="575">
                  <c:v>1.0038029999999998</c:v>
                </c:pt>
                <c:pt idx="576">
                  <c:v>1.0036229999999968</c:v>
                </c:pt>
                <c:pt idx="577">
                  <c:v>1.0036229999999968</c:v>
                </c:pt>
                <c:pt idx="578">
                  <c:v>1.0034429999999999</c:v>
                </c:pt>
                <c:pt idx="579">
                  <c:v>1.0036229999999968</c:v>
                </c:pt>
                <c:pt idx="580">
                  <c:v>1.0019149999999966</c:v>
                </c:pt>
                <c:pt idx="581">
                  <c:v>1.0027239999999968</c:v>
                </c:pt>
                <c:pt idx="582">
                  <c:v>1.0035329999999998</c:v>
                </c:pt>
                <c:pt idx="583">
                  <c:v>1.0038029999999998</c:v>
                </c:pt>
                <c:pt idx="584">
                  <c:v>1.0038029999999998</c:v>
                </c:pt>
                <c:pt idx="585">
                  <c:v>1.0036229999999968</c:v>
                </c:pt>
                <c:pt idx="586">
                  <c:v>1.0034429999999999</c:v>
                </c:pt>
                <c:pt idx="587">
                  <c:v>1.0038029999999998</c:v>
                </c:pt>
                <c:pt idx="588">
                  <c:v>1.0036229999999968</c:v>
                </c:pt>
                <c:pt idx="589">
                  <c:v>1.0024550000000001</c:v>
                </c:pt>
                <c:pt idx="590">
                  <c:v>1.0037129999999999</c:v>
                </c:pt>
                <c:pt idx="591">
                  <c:v>1.0037129999999999</c:v>
                </c:pt>
                <c:pt idx="592">
                  <c:v>1.0033529999999999</c:v>
                </c:pt>
                <c:pt idx="593">
                  <c:v>1.0035329999999998</c:v>
                </c:pt>
                <c:pt idx="594">
                  <c:v>1.0033529999999999</c:v>
                </c:pt>
                <c:pt idx="595">
                  <c:v>1.0037129999999999</c:v>
                </c:pt>
                <c:pt idx="596">
                  <c:v>1.0038929999999966</c:v>
                </c:pt>
                <c:pt idx="597">
                  <c:v>1.0040720000000001</c:v>
                </c:pt>
                <c:pt idx="598">
                  <c:v>1.0033529999999999</c:v>
                </c:pt>
                <c:pt idx="599">
                  <c:v>1.0036229999999968</c:v>
                </c:pt>
                <c:pt idx="600">
                  <c:v>1.0034429999999999</c:v>
                </c:pt>
                <c:pt idx="601">
                  <c:v>1.0039829999999998</c:v>
                </c:pt>
                <c:pt idx="602">
                  <c:v>1.0038029999999998</c:v>
                </c:pt>
                <c:pt idx="603">
                  <c:v>1.0035329999999998</c:v>
                </c:pt>
                <c:pt idx="604">
                  <c:v>1.0034429999999999</c:v>
                </c:pt>
                <c:pt idx="605">
                  <c:v>1.0034429999999999</c:v>
                </c:pt>
                <c:pt idx="606">
                  <c:v>1.0016459999999998</c:v>
                </c:pt>
                <c:pt idx="607">
                  <c:v>1.0029939999999968</c:v>
                </c:pt>
                <c:pt idx="608">
                  <c:v>1.0034429999999999</c:v>
                </c:pt>
                <c:pt idx="609">
                  <c:v>1.0037129999999999</c:v>
                </c:pt>
                <c:pt idx="610">
                  <c:v>1.0035329999999998</c:v>
                </c:pt>
                <c:pt idx="611">
                  <c:v>1.0035329999999998</c:v>
                </c:pt>
                <c:pt idx="612">
                  <c:v>1.0034429999999999</c:v>
                </c:pt>
                <c:pt idx="613">
                  <c:v>1.0035329999999998</c:v>
                </c:pt>
                <c:pt idx="614">
                  <c:v>1.0035329999999998</c:v>
                </c:pt>
                <c:pt idx="615">
                  <c:v>1.002365</c:v>
                </c:pt>
                <c:pt idx="616">
                  <c:v>1.0036229999999968</c:v>
                </c:pt>
                <c:pt idx="617">
                  <c:v>1.0034429999999999</c:v>
                </c:pt>
                <c:pt idx="618">
                  <c:v>1.0036229999999968</c:v>
                </c:pt>
                <c:pt idx="619">
                  <c:v>1.0034429999999999</c:v>
                </c:pt>
                <c:pt idx="620">
                  <c:v>1.0040720000000001</c:v>
                </c:pt>
                <c:pt idx="621">
                  <c:v>1.004162</c:v>
                </c:pt>
                <c:pt idx="622">
                  <c:v>1.0036229999999968</c:v>
                </c:pt>
                <c:pt idx="623">
                  <c:v>1.0024550000000001</c:v>
                </c:pt>
                <c:pt idx="624">
                  <c:v>1.0029039999999998</c:v>
                </c:pt>
                <c:pt idx="625">
                  <c:v>1.0036229999999968</c:v>
                </c:pt>
                <c:pt idx="626">
                  <c:v>1.0039829999999998</c:v>
                </c:pt>
                <c:pt idx="627">
                  <c:v>1.0038929999999966</c:v>
                </c:pt>
                <c:pt idx="628">
                  <c:v>1.0040720000000001</c:v>
                </c:pt>
                <c:pt idx="629">
                  <c:v>1.0034429999999999</c:v>
                </c:pt>
                <c:pt idx="630">
                  <c:v>1.0034429999999999</c:v>
                </c:pt>
                <c:pt idx="631">
                  <c:v>1.0038029999999998</c:v>
                </c:pt>
                <c:pt idx="632">
                  <c:v>1.0024550000000001</c:v>
                </c:pt>
                <c:pt idx="633">
                  <c:v>1.0032639999999968</c:v>
                </c:pt>
                <c:pt idx="634">
                  <c:v>1.0036229999999968</c:v>
                </c:pt>
                <c:pt idx="635">
                  <c:v>1.0034429999999999</c:v>
                </c:pt>
                <c:pt idx="636">
                  <c:v>1.0034429999999999</c:v>
                </c:pt>
                <c:pt idx="637">
                  <c:v>1.0034429999999999</c:v>
                </c:pt>
                <c:pt idx="638">
                  <c:v>1.0032639999999968</c:v>
                </c:pt>
                <c:pt idx="639">
                  <c:v>1.0032639999999968</c:v>
                </c:pt>
                <c:pt idx="640">
                  <c:v>1.0033529999999999</c:v>
                </c:pt>
                <c:pt idx="641">
                  <c:v>1.0018259999999966</c:v>
                </c:pt>
                <c:pt idx="642">
                  <c:v>1.0031739999999998</c:v>
                </c:pt>
                <c:pt idx="643">
                  <c:v>1.0036229999999968</c:v>
                </c:pt>
                <c:pt idx="644">
                  <c:v>1.0039829999999998</c:v>
                </c:pt>
                <c:pt idx="645">
                  <c:v>1.0038029999999998</c:v>
                </c:pt>
                <c:pt idx="646">
                  <c:v>1.0035329999999998</c:v>
                </c:pt>
                <c:pt idx="647">
                  <c:v>1.0036229999999968</c:v>
                </c:pt>
                <c:pt idx="648">
                  <c:v>1.0032639999999968</c:v>
                </c:pt>
                <c:pt idx="649">
                  <c:v>1.002005</c:v>
                </c:pt>
                <c:pt idx="650">
                  <c:v>1.0021850000000001</c:v>
                </c:pt>
                <c:pt idx="651">
                  <c:v>1.0030839999999999</c:v>
                </c:pt>
                <c:pt idx="652">
                  <c:v>1.0029939999999968</c:v>
                </c:pt>
                <c:pt idx="653">
                  <c:v>1.0029939999999968</c:v>
                </c:pt>
                <c:pt idx="654">
                  <c:v>1.0029039999999998</c:v>
                </c:pt>
                <c:pt idx="655">
                  <c:v>1.0029039999999998</c:v>
                </c:pt>
                <c:pt idx="656">
                  <c:v>1.0029939999999968</c:v>
                </c:pt>
                <c:pt idx="657">
                  <c:v>1.0029039999999998</c:v>
                </c:pt>
                <c:pt idx="658">
                  <c:v>1.0013759999999998</c:v>
                </c:pt>
                <c:pt idx="659">
                  <c:v>1.0029039999999998</c:v>
                </c:pt>
                <c:pt idx="660">
                  <c:v>1.0034429999999999</c:v>
                </c:pt>
                <c:pt idx="661">
                  <c:v>1.0030839999999999</c:v>
                </c:pt>
                <c:pt idx="662">
                  <c:v>1.0032639999999968</c:v>
                </c:pt>
                <c:pt idx="663">
                  <c:v>1.0033529999999999</c:v>
                </c:pt>
                <c:pt idx="664">
                  <c:v>1.0024550000000001</c:v>
                </c:pt>
                <c:pt idx="665">
                  <c:v>1.0027239999999968</c:v>
                </c:pt>
                <c:pt idx="666">
                  <c:v>1.0018259999999966</c:v>
                </c:pt>
                <c:pt idx="667">
                  <c:v>1.002275</c:v>
                </c:pt>
                <c:pt idx="668">
                  <c:v>1.0029939999999968</c:v>
                </c:pt>
                <c:pt idx="669">
                  <c:v>1.0029939999999968</c:v>
                </c:pt>
                <c:pt idx="670">
                  <c:v>1.0031739999999998</c:v>
                </c:pt>
                <c:pt idx="671">
                  <c:v>1.0024550000000001</c:v>
                </c:pt>
                <c:pt idx="672">
                  <c:v>1.002545</c:v>
                </c:pt>
                <c:pt idx="673">
                  <c:v>1.0029939999999968</c:v>
                </c:pt>
                <c:pt idx="674">
                  <c:v>1.0029039999999998</c:v>
                </c:pt>
                <c:pt idx="675">
                  <c:v>1.0017359999999969</c:v>
                </c:pt>
                <c:pt idx="676">
                  <c:v>1.0024550000000001</c:v>
                </c:pt>
                <c:pt idx="677">
                  <c:v>1.002365</c:v>
                </c:pt>
                <c:pt idx="678">
                  <c:v>1.002365</c:v>
                </c:pt>
                <c:pt idx="679">
                  <c:v>1.0028139999999999</c:v>
                </c:pt>
                <c:pt idx="680">
                  <c:v>1.0028139999999999</c:v>
                </c:pt>
                <c:pt idx="681">
                  <c:v>1.0027239999999968</c:v>
                </c:pt>
                <c:pt idx="682">
                  <c:v>1.0031739999999998</c:v>
                </c:pt>
                <c:pt idx="683">
                  <c:v>1.0012859999999999</c:v>
                </c:pt>
                <c:pt idx="684">
                  <c:v>1.0018259999999966</c:v>
                </c:pt>
                <c:pt idx="685">
                  <c:v>1.002275</c:v>
                </c:pt>
                <c:pt idx="686">
                  <c:v>1.002365</c:v>
                </c:pt>
                <c:pt idx="687">
                  <c:v>1.002365</c:v>
                </c:pt>
                <c:pt idx="688">
                  <c:v>1.0027239999999968</c:v>
                </c:pt>
                <c:pt idx="689">
                  <c:v>1.0026339999999998</c:v>
                </c:pt>
                <c:pt idx="690">
                  <c:v>1.002365</c:v>
                </c:pt>
                <c:pt idx="691">
                  <c:v>1.0016459999999998</c:v>
                </c:pt>
                <c:pt idx="692">
                  <c:v>1.000837</c:v>
                </c:pt>
                <c:pt idx="693">
                  <c:v>1.002095</c:v>
                </c:pt>
                <c:pt idx="694">
                  <c:v>1.002095</c:v>
                </c:pt>
                <c:pt idx="695">
                  <c:v>1.0027239999999968</c:v>
                </c:pt>
                <c:pt idx="696">
                  <c:v>1.0026339999999998</c:v>
                </c:pt>
                <c:pt idx="697">
                  <c:v>1.0028139999999999</c:v>
                </c:pt>
                <c:pt idx="698">
                  <c:v>1.002365</c:v>
                </c:pt>
                <c:pt idx="699">
                  <c:v>1.0018259999999966</c:v>
                </c:pt>
                <c:pt idx="700">
                  <c:v>1.000837</c:v>
                </c:pt>
                <c:pt idx="701">
                  <c:v>1.0017359999999969</c:v>
                </c:pt>
                <c:pt idx="702">
                  <c:v>1.002095</c:v>
                </c:pt>
                <c:pt idx="703">
                  <c:v>1.0019149999999966</c:v>
                </c:pt>
                <c:pt idx="704">
                  <c:v>1.0019149999999966</c:v>
                </c:pt>
                <c:pt idx="705">
                  <c:v>1.0018259999999966</c:v>
                </c:pt>
                <c:pt idx="706">
                  <c:v>1.0019149999999966</c:v>
                </c:pt>
                <c:pt idx="707">
                  <c:v>1.002095</c:v>
                </c:pt>
                <c:pt idx="708">
                  <c:v>1.0019149999999966</c:v>
                </c:pt>
                <c:pt idx="709">
                  <c:v>1.0011969999999966</c:v>
                </c:pt>
                <c:pt idx="710">
                  <c:v>1.0017359999999969</c:v>
                </c:pt>
                <c:pt idx="711">
                  <c:v>1.0019149999999966</c:v>
                </c:pt>
                <c:pt idx="712">
                  <c:v>1.0019149999999966</c:v>
                </c:pt>
                <c:pt idx="713">
                  <c:v>1.0018259999999966</c:v>
                </c:pt>
                <c:pt idx="714">
                  <c:v>1.0019149999999966</c:v>
                </c:pt>
                <c:pt idx="715">
                  <c:v>1.002095</c:v>
                </c:pt>
                <c:pt idx="716">
                  <c:v>1.002005</c:v>
                </c:pt>
                <c:pt idx="717">
                  <c:v>1.000208</c:v>
                </c:pt>
                <c:pt idx="718">
                  <c:v>1.0012859999999999</c:v>
                </c:pt>
                <c:pt idx="719">
                  <c:v>1.0019149999999966</c:v>
                </c:pt>
                <c:pt idx="720">
                  <c:v>1.002365</c:v>
                </c:pt>
                <c:pt idx="721">
                  <c:v>1.0024550000000001</c:v>
                </c:pt>
                <c:pt idx="722">
                  <c:v>1.002005</c:v>
                </c:pt>
                <c:pt idx="723">
                  <c:v>1.0019149999999966</c:v>
                </c:pt>
                <c:pt idx="724">
                  <c:v>1.0019149999999966</c:v>
                </c:pt>
                <c:pt idx="725">
                  <c:v>1.0012859999999999</c:v>
                </c:pt>
                <c:pt idx="726">
                  <c:v>1.0007470000000001</c:v>
                </c:pt>
                <c:pt idx="727">
                  <c:v>1.0024550000000001</c:v>
                </c:pt>
                <c:pt idx="728">
                  <c:v>1.002545</c:v>
                </c:pt>
                <c:pt idx="729">
                  <c:v>1.002545</c:v>
                </c:pt>
                <c:pt idx="730">
                  <c:v>1.002275</c:v>
                </c:pt>
                <c:pt idx="731">
                  <c:v>1.0026339999999998</c:v>
                </c:pt>
                <c:pt idx="732">
                  <c:v>1.002365</c:v>
                </c:pt>
                <c:pt idx="733">
                  <c:v>1.002275</c:v>
                </c:pt>
                <c:pt idx="734">
                  <c:v>1.0024550000000001</c:v>
                </c:pt>
                <c:pt idx="735">
                  <c:v>1.0018259999999966</c:v>
                </c:pt>
                <c:pt idx="736">
                  <c:v>1.0024550000000001</c:v>
                </c:pt>
                <c:pt idx="737">
                  <c:v>1.002275</c:v>
                </c:pt>
                <c:pt idx="738">
                  <c:v>1.0026339999999998</c:v>
                </c:pt>
                <c:pt idx="739">
                  <c:v>1.0024550000000001</c:v>
                </c:pt>
                <c:pt idx="740">
                  <c:v>1.0029039999999998</c:v>
                </c:pt>
                <c:pt idx="741">
                  <c:v>1.0027239999999968</c:v>
                </c:pt>
                <c:pt idx="742">
                  <c:v>1.0028139999999999</c:v>
                </c:pt>
                <c:pt idx="743">
                  <c:v>1.002095</c:v>
                </c:pt>
                <c:pt idx="744">
                  <c:v>1.0013759999999998</c:v>
                </c:pt>
                <c:pt idx="745">
                  <c:v>1.002275</c:v>
                </c:pt>
                <c:pt idx="746">
                  <c:v>1.0024550000000001</c:v>
                </c:pt>
                <c:pt idx="747">
                  <c:v>1.0027239999999968</c:v>
                </c:pt>
                <c:pt idx="748">
                  <c:v>1.0029039999999998</c:v>
                </c:pt>
                <c:pt idx="749">
                  <c:v>1.002545</c:v>
                </c:pt>
                <c:pt idx="750">
                  <c:v>1.0026339999999998</c:v>
                </c:pt>
                <c:pt idx="751">
                  <c:v>1.0026339999999998</c:v>
                </c:pt>
                <c:pt idx="752">
                  <c:v>1.0027239999999968</c:v>
                </c:pt>
                <c:pt idx="753">
                  <c:v>1.0007470000000001</c:v>
                </c:pt>
                <c:pt idx="754">
                  <c:v>1.0019149999999966</c:v>
                </c:pt>
                <c:pt idx="755">
                  <c:v>1.0029039999999998</c:v>
                </c:pt>
                <c:pt idx="756">
                  <c:v>1.0031739999999998</c:v>
                </c:pt>
                <c:pt idx="757">
                  <c:v>1.0028139999999999</c:v>
                </c:pt>
                <c:pt idx="758">
                  <c:v>1.0029039999999998</c:v>
                </c:pt>
                <c:pt idx="759">
                  <c:v>1.002365</c:v>
                </c:pt>
                <c:pt idx="760">
                  <c:v>1.0024550000000001</c:v>
                </c:pt>
                <c:pt idx="761">
                  <c:v>1.002545</c:v>
                </c:pt>
                <c:pt idx="762">
                  <c:v>1.0021850000000001</c:v>
                </c:pt>
                <c:pt idx="763">
                  <c:v>1.001017</c:v>
                </c:pt>
                <c:pt idx="764">
                  <c:v>1.0026339999999998</c:v>
                </c:pt>
                <c:pt idx="765">
                  <c:v>1.0027239999999968</c:v>
                </c:pt>
                <c:pt idx="766">
                  <c:v>1.0028139999999999</c:v>
                </c:pt>
                <c:pt idx="767">
                  <c:v>1.002545</c:v>
                </c:pt>
                <c:pt idx="768">
                  <c:v>1.0027239999999968</c:v>
                </c:pt>
                <c:pt idx="769">
                  <c:v>1.0028139999999999</c:v>
                </c:pt>
                <c:pt idx="770">
                  <c:v>1.0027239999999968</c:v>
                </c:pt>
                <c:pt idx="771">
                  <c:v>1.0028139999999999</c:v>
                </c:pt>
                <c:pt idx="772">
                  <c:v>1.0019149999999966</c:v>
                </c:pt>
                <c:pt idx="773">
                  <c:v>1.0027239999999968</c:v>
                </c:pt>
                <c:pt idx="774">
                  <c:v>1.0028139999999999</c:v>
                </c:pt>
                <c:pt idx="775">
                  <c:v>1.0030839999999999</c:v>
                </c:pt>
                <c:pt idx="776">
                  <c:v>1.0035329999999998</c:v>
                </c:pt>
                <c:pt idx="777">
                  <c:v>1.0037129999999999</c:v>
                </c:pt>
                <c:pt idx="778">
                  <c:v>1.0033529999999999</c:v>
                </c:pt>
                <c:pt idx="779">
                  <c:v>1.0030839999999999</c:v>
                </c:pt>
                <c:pt idx="780">
                  <c:v>1.0033529999999999</c:v>
                </c:pt>
                <c:pt idx="781">
                  <c:v>1.0034429999999999</c:v>
                </c:pt>
                <c:pt idx="782">
                  <c:v>1.0030839999999999</c:v>
                </c:pt>
                <c:pt idx="783">
                  <c:v>1.0039829999999998</c:v>
                </c:pt>
                <c:pt idx="784">
                  <c:v>1.0038029999999998</c:v>
                </c:pt>
                <c:pt idx="785">
                  <c:v>1.0034429999999999</c:v>
                </c:pt>
                <c:pt idx="786">
                  <c:v>1.0039829999999998</c:v>
                </c:pt>
                <c:pt idx="787">
                  <c:v>1.0040720000000001</c:v>
                </c:pt>
                <c:pt idx="788">
                  <c:v>1.0043420000000001</c:v>
                </c:pt>
                <c:pt idx="789">
                  <c:v>1.0038029999999998</c:v>
                </c:pt>
                <c:pt idx="790">
                  <c:v>1.0043420000000001</c:v>
                </c:pt>
                <c:pt idx="791">
                  <c:v>1.0030839999999999</c:v>
                </c:pt>
                <c:pt idx="792">
                  <c:v>1.0038929999999966</c:v>
                </c:pt>
                <c:pt idx="793">
                  <c:v>1.0038029999999998</c:v>
                </c:pt>
                <c:pt idx="794">
                  <c:v>1.0042519999999999</c:v>
                </c:pt>
                <c:pt idx="795">
                  <c:v>1.004432</c:v>
                </c:pt>
                <c:pt idx="796">
                  <c:v>1.0045219999999966</c:v>
                </c:pt>
                <c:pt idx="797">
                  <c:v>1.0042519999999999</c:v>
                </c:pt>
                <c:pt idx="798">
                  <c:v>1.0045219999999966</c:v>
                </c:pt>
                <c:pt idx="799">
                  <c:v>1.0042519999999999</c:v>
                </c:pt>
                <c:pt idx="800">
                  <c:v>1.0040720000000001</c:v>
                </c:pt>
                <c:pt idx="801">
                  <c:v>1.0024550000000001</c:v>
                </c:pt>
                <c:pt idx="802">
                  <c:v>1.0037129999999999</c:v>
                </c:pt>
                <c:pt idx="803">
                  <c:v>1.0045219999999966</c:v>
                </c:pt>
                <c:pt idx="804">
                  <c:v>1.0043420000000001</c:v>
                </c:pt>
                <c:pt idx="805">
                  <c:v>1.0046120000000001</c:v>
                </c:pt>
                <c:pt idx="806">
                  <c:v>1.0046120000000001</c:v>
                </c:pt>
                <c:pt idx="807">
                  <c:v>1.0042519999999999</c:v>
                </c:pt>
                <c:pt idx="808">
                  <c:v>1.0040720000000001</c:v>
                </c:pt>
                <c:pt idx="809">
                  <c:v>1.0043420000000001</c:v>
                </c:pt>
                <c:pt idx="810">
                  <c:v>1.0033529999999999</c:v>
                </c:pt>
                <c:pt idx="811">
                  <c:v>1.0030839999999999</c:v>
                </c:pt>
                <c:pt idx="812">
                  <c:v>1.0037129999999999</c:v>
                </c:pt>
                <c:pt idx="813">
                  <c:v>1.0040720000000001</c:v>
                </c:pt>
                <c:pt idx="814">
                  <c:v>1.0040720000000001</c:v>
                </c:pt>
                <c:pt idx="815">
                  <c:v>1.0040720000000001</c:v>
                </c:pt>
                <c:pt idx="816">
                  <c:v>1.0039829999999998</c:v>
                </c:pt>
                <c:pt idx="817">
                  <c:v>1.0043420000000001</c:v>
                </c:pt>
                <c:pt idx="818">
                  <c:v>1.004162</c:v>
                </c:pt>
                <c:pt idx="819">
                  <c:v>1.004162</c:v>
                </c:pt>
                <c:pt idx="820">
                  <c:v>1.0038929999999966</c:v>
                </c:pt>
                <c:pt idx="821">
                  <c:v>1.0038029999999998</c:v>
                </c:pt>
                <c:pt idx="822">
                  <c:v>1.0042519999999999</c:v>
                </c:pt>
                <c:pt idx="823">
                  <c:v>1.0040720000000001</c:v>
                </c:pt>
                <c:pt idx="824">
                  <c:v>1.0043420000000001</c:v>
                </c:pt>
                <c:pt idx="825">
                  <c:v>1.0042519999999999</c:v>
                </c:pt>
                <c:pt idx="826">
                  <c:v>1.0043420000000001</c:v>
                </c:pt>
                <c:pt idx="827">
                  <c:v>1.004432</c:v>
                </c:pt>
                <c:pt idx="828">
                  <c:v>1.004432</c:v>
                </c:pt>
                <c:pt idx="829">
                  <c:v>1.0036229999999968</c:v>
                </c:pt>
                <c:pt idx="830">
                  <c:v>1.0027239999999968</c:v>
                </c:pt>
                <c:pt idx="831">
                  <c:v>1.0043420000000001</c:v>
                </c:pt>
                <c:pt idx="832">
                  <c:v>1.004432</c:v>
                </c:pt>
                <c:pt idx="833">
                  <c:v>1.0045219999999966</c:v>
                </c:pt>
                <c:pt idx="834">
                  <c:v>1.0046120000000001</c:v>
                </c:pt>
                <c:pt idx="835">
                  <c:v>1.0046120000000001</c:v>
                </c:pt>
                <c:pt idx="836">
                  <c:v>1.0045219999999966</c:v>
                </c:pt>
                <c:pt idx="837">
                  <c:v>1.004432</c:v>
                </c:pt>
                <c:pt idx="838">
                  <c:v>1.004432</c:v>
                </c:pt>
                <c:pt idx="839">
                  <c:v>1.0029939999999968</c:v>
                </c:pt>
                <c:pt idx="840">
                  <c:v>1.004162</c:v>
                </c:pt>
                <c:pt idx="841">
                  <c:v>1.0045219999999966</c:v>
                </c:pt>
                <c:pt idx="842">
                  <c:v>1.0045219999999966</c:v>
                </c:pt>
                <c:pt idx="843">
                  <c:v>1.0046120000000001</c:v>
                </c:pt>
                <c:pt idx="844">
                  <c:v>1.0046120000000001</c:v>
                </c:pt>
                <c:pt idx="845">
                  <c:v>1.0043420000000001</c:v>
                </c:pt>
                <c:pt idx="846">
                  <c:v>1.0045219999999966</c:v>
                </c:pt>
                <c:pt idx="847">
                  <c:v>1.0045219999999966</c:v>
                </c:pt>
                <c:pt idx="848">
                  <c:v>1.0039829999999998</c:v>
                </c:pt>
                <c:pt idx="849">
                  <c:v>1.0038929999999966</c:v>
                </c:pt>
                <c:pt idx="850">
                  <c:v>1.0046120000000001</c:v>
                </c:pt>
                <c:pt idx="851">
                  <c:v>1.0047009999999998</c:v>
                </c:pt>
                <c:pt idx="852">
                  <c:v>1.0045219999999966</c:v>
                </c:pt>
                <c:pt idx="853">
                  <c:v>1.0046120000000001</c:v>
                </c:pt>
                <c:pt idx="854">
                  <c:v>1.0046120000000001</c:v>
                </c:pt>
                <c:pt idx="855">
                  <c:v>1.004432</c:v>
                </c:pt>
                <c:pt idx="856">
                  <c:v>1.0045219999999966</c:v>
                </c:pt>
                <c:pt idx="857">
                  <c:v>1.0038029999999998</c:v>
                </c:pt>
                <c:pt idx="858">
                  <c:v>1.0037129999999999</c:v>
                </c:pt>
                <c:pt idx="859">
                  <c:v>1.004432</c:v>
                </c:pt>
                <c:pt idx="860">
                  <c:v>1.0045219999999966</c:v>
                </c:pt>
                <c:pt idx="861">
                  <c:v>1.0045219999999966</c:v>
                </c:pt>
                <c:pt idx="862">
                  <c:v>1.0043420000000001</c:v>
                </c:pt>
                <c:pt idx="863">
                  <c:v>1.004432</c:v>
                </c:pt>
                <c:pt idx="864">
                  <c:v>1.004432</c:v>
                </c:pt>
                <c:pt idx="865">
                  <c:v>1.0043420000000001</c:v>
                </c:pt>
                <c:pt idx="866">
                  <c:v>1.0042519999999999</c:v>
                </c:pt>
                <c:pt idx="867">
                  <c:v>1.0029939999999968</c:v>
                </c:pt>
                <c:pt idx="868">
                  <c:v>1.004162</c:v>
                </c:pt>
                <c:pt idx="869">
                  <c:v>1.0042519999999999</c:v>
                </c:pt>
                <c:pt idx="870">
                  <c:v>1.0043420000000001</c:v>
                </c:pt>
                <c:pt idx="871">
                  <c:v>1.004432</c:v>
                </c:pt>
                <c:pt idx="872">
                  <c:v>1.0043420000000001</c:v>
                </c:pt>
                <c:pt idx="873">
                  <c:v>1.0045219999999966</c:v>
                </c:pt>
                <c:pt idx="874">
                  <c:v>1.004162</c:v>
                </c:pt>
                <c:pt idx="875">
                  <c:v>1.0040720000000001</c:v>
                </c:pt>
                <c:pt idx="876">
                  <c:v>1.0034429999999999</c:v>
                </c:pt>
                <c:pt idx="877">
                  <c:v>1.0028139999999999</c:v>
                </c:pt>
                <c:pt idx="878">
                  <c:v>1.0043420000000001</c:v>
                </c:pt>
                <c:pt idx="879">
                  <c:v>1.0040720000000001</c:v>
                </c:pt>
                <c:pt idx="880">
                  <c:v>1.0040720000000001</c:v>
                </c:pt>
                <c:pt idx="881">
                  <c:v>1.0042519999999999</c:v>
                </c:pt>
                <c:pt idx="882">
                  <c:v>1.004432</c:v>
                </c:pt>
                <c:pt idx="883">
                  <c:v>1.0040720000000001</c:v>
                </c:pt>
                <c:pt idx="884">
                  <c:v>1.0042519999999999</c:v>
                </c:pt>
                <c:pt idx="885">
                  <c:v>1.004162</c:v>
                </c:pt>
                <c:pt idx="886">
                  <c:v>1.0026339999999998</c:v>
                </c:pt>
                <c:pt idx="887">
                  <c:v>1.0036229999999968</c:v>
                </c:pt>
                <c:pt idx="888">
                  <c:v>1.0040720000000001</c:v>
                </c:pt>
                <c:pt idx="889">
                  <c:v>1.0038929999999966</c:v>
                </c:pt>
                <c:pt idx="890">
                  <c:v>1.0039829999999998</c:v>
                </c:pt>
                <c:pt idx="891">
                  <c:v>1.0039829999999998</c:v>
                </c:pt>
                <c:pt idx="892">
                  <c:v>1.0039829999999998</c:v>
                </c:pt>
                <c:pt idx="893">
                  <c:v>1.0040720000000001</c:v>
                </c:pt>
                <c:pt idx="894">
                  <c:v>1.0040720000000001</c:v>
                </c:pt>
                <c:pt idx="895">
                  <c:v>1.0038929999999966</c:v>
                </c:pt>
                <c:pt idx="896">
                  <c:v>1.0031739999999998</c:v>
                </c:pt>
                <c:pt idx="897">
                  <c:v>1.0037129999999999</c:v>
                </c:pt>
                <c:pt idx="898">
                  <c:v>1.0040720000000001</c:v>
                </c:pt>
                <c:pt idx="899">
                  <c:v>1.0037129999999999</c:v>
                </c:pt>
                <c:pt idx="900">
                  <c:v>1.0034429999999999</c:v>
                </c:pt>
                <c:pt idx="901">
                  <c:v>1.0039829999999998</c:v>
                </c:pt>
                <c:pt idx="902">
                  <c:v>1.0038029999999998</c:v>
                </c:pt>
                <c:pt idx="903">
                  <c:v>1.0037129999999999</c:v>
                </c:pt>
                <c:pt idx="904">
                  <c:v>1.0037129999999999</c:v>
                </c:pt>
                <c:pt idx="905">
                  <c:v>1.002545</c:v>
                </c:pt>
                <c:pt idx="906">
                  <c:v>1.0027239999999968</c:v>
                </c:pt>
                <c:pt idx="907">
                  <c:v>1.0033529999999999</c:v>
                </c:pt>
                <c:pt idx="908">
                  <c:v>1.0033529999999999</c:v>
                </c:pt>
                <c:pt idx="909">
                  <c:v>1.0032639999999968</c:v>
                </c:pt>
                <c:pt idx="910">
                  <c:v>1.0032639999999968</c:v>
                </c:pt>
                <c:pt idx="911">
                  <c:v>1.0030839999999999</c:v>
                </c:pt>
                <c:pt idx="912">
                  <c:v>1.0030839999999999</c:v>
                </c:pt>
                <c:pt idx="913">
                  <c:v>1.0031739999999998</c:v>
                </c:pt>
                <c:pt idx="914">
                  <c:v>1.0029039999999998</c:v>
                </c:pt>
                <c:pt idx="915">
                  <c:v>1.0015559999999999</c:v>
                </c:pt>
                <c:pt idx="916">
                  <c:v>1.0026339999999998</c:v>
                </c:pt>
                <c:pt idx="917">
                  <c:v>1.0027239999999968</c:v>
                </c:pt>
                <c:pt idx="918">
                  <c:v>1.0029039999999998</c:v>
                </c:pt>
                <c:pt idx="919">
                  <c:v>1.0027239999999968</c:v>
                </c:pt>
                <c:pt idx="920">
                  <c:v>1.002545</c:v>
                </c:pt>
                <c:pt idx="921">
                  <c:v>1.0026339999999998</c:v>
                </c:pt>
                <c:pt idx="922">
                  <c:v>1.0024550000000001</c:v>
                </c:pt>
                <c:pt idx="923">
                  <c:v>1.002365</c:v>
                </c:pt>
                <c:pt idx="924">
                  <c:v>1.002275</c:v>
                </c:pt>
                <c:pt idx="925">
                  <c:v>1.0015559999999999</c:v>
                </c:pt>
                <c:pt idx="926">
                  <c:v>1.002275</c:v>
                </c:pt>
                <c:pt idx="927">
                  <c:v>1.002275</c:v>
                </c:pt>
                <c:pt idx="928">
                  <c:v>1.002365</c:v>
                </c:pt>
                <c:pt idx="929">
                  <c:v>1.002095</c:v>
                </c:pt>
                <c:pt idx="930">
                  <c:v>1.002095</c:v>
                </c:pt>
                <c:pt idx="931">
                  <c:v>1.0021850000000001</c:v>
                </c:pt>
                <c:pt idx="932">
                  <c:v>1.0021850000000001</c:v>
                </c:pt>
                <c:pt idx="933">
                  <c:v>1.002275</c:v>
                </c:pt>
                <c:pt idx="934">
                  <c:v>1.0018259999999966</c:v>
                </c:pt>
                <c:pt idx="935">
                  <c:v>1.0012859999999999</c:v>
                </c:pt>
                <c:pt idx="936">
                  <c:v>1.002095</c:v>
                </c:pt>
                <c:pt idx="937">
                  <c:v>1.0021850000000001</c:v>
                </c:pt>
                <c:pt idx="938">
                  <c:v>1.0021850000000001</c:v>
                </c:pt>
                <c:pt idx="939">
                  <c:v>1.002005</c:v>
                </c:pt>
                <c:pt idx="940">
                  <c:v>1.002095</c:v>
                </c:pt>
                <c:pt idx="941">
                  <c:v>1.002005</c:v>
                </c:pt>
                <c:pt idx="942">
                  <c:v>1.002275</c:v>
                </c:pt>
                <c:pt idx="943">
                  <c:v>1.0018259999999966</c:v>
                </c:pt>
                <c:pt idx="944">
                  <c:v>1.0001180000000001</c:v>
                </c:pt>
                <c:pt idx="945">
                  <c:v>1.0012859999999999</c:v>
                </c:pt>
                <c:pt idx="946">
                  <c:v>1.0021850000000001</c:v>
                </c:pt>
                <c:pt idx="947">
                  <c:v>1.0017359999999969</c:v>
                </c:pt>
                <c:pt idx="948">
                  <c:v>1.0018259999999966</c:v>
                </c:pt>
                <c:pt idx="949">
                  <c:v>1.0018259999999966</c:v>
                </c:pt>
                <c:pt idx="950">
                  <c:v>1.0018259999999966</c:v>
                </c:pt>
                <c:pt idx="951">
                  <c:v>1.002095</c:v>
                </c:pt>
                <c:pt idx="952">
                  <c:v>1.0017359999999969</c:v>
                </c:pt>
                <c:pt idx="953">
                  <c:v>1.0018259999999966</c:v>
                </c:pt>
                <c:pt idx="954">
                  <c:v>1.000567</c:v>
                </c:pt>
                <c:pt idx="955">
                  <c:v>1.0013759999999998</c:v>
                </c:pt>
                <c:pt idx="956">
                  <c:v>1.0018259999999966</c:v>
                </c:pt>
                <c:pt idx="957">
                  <c:v>1.0016459999999998</c:v>
                </c:pt>
                <c:pt idx="958">
                  <c:v>1.0016459999999998</c:v>
                </c:pt>
                <c:pt idx="959">
                  <c:v>1.0015559999999999</c:v>
                </c:pt>
                <c:pt idx="960">
                  <c:v>1.0015559999999999</c:v>
                </c:pt>
                <c:pt idx="961">
                  <c:v>1.0016459999999998</c:v>
                </c:pt>
                <c:pt idx="962">
                  <c:v>1.0011969999999966</c:v>
                </c:pt>
                <c:pt idx="963">
                  <c:v>1.0007470000000001</c:v>
                </c:pt>
                <c:pt idx="964">
                  <c:v>1.0009269999999966</c:v>
                </c:pt>
                <c:pt idx="965">
                  <c:v>1.0009269999999966</c:v>
                </c:pt>
                <c:pt idx="966">
                  <c:v>1.0014659999999969</c:v>
                </c:pt>
                <c:pt idx="967">
                  <c:v>1.0016459999999998</c:v>
                </c:pt>
                <c:pt idx="968">
                  <c:v>1.0013759999999998</c:v>
                </c:pt>
                <c:pt idx="969">
                  <c:v>1.0011969999999966</c:v>
                </c:pt>
                <c:pt idx="970">
                  <c:v>1.0013759999999998</c:v>
                </c:pt>
                <c:pt idx="971">
                  <c:v>1.001107</c:v>
                </c:pt>
                <c:pt idx="972">
                  <c:v>1.0014659999999969</c:v>
                </c:pt>
                <c:pt idx="973">
                  <c:v>0.99939900000000004</c:v>
                </c:pt>
                <c:pt idx="974">
                  <c:v>1.0006569999999999</c:v>
                </c:pt>
                <c:pt idx="975">
                  <c:v>1.0011969999999966</c:v>
                </c:pt>
                <c:pt idx="976">
                  <c:v>1.001107</c:v>
                </c:pt>
                <c:pt idx="977">
                  <c:v>1.0013759999999998</c:v>
                </c:pt>
                <c:pt idx="978">
                  <c:v>1.0013759999999998</c:v>
                </c:pt>
                <c:pt idx="979">
                  <c:v>1.0012859999999999</c:v>
                </c:pt>
                <c:pt idx="980">
                  <c:v>1.0011969999999966</c:v>
                </c:pt>
                <c:pt idx="981">
                  <c:v>1.0014659999999969</c:v>
                </c:pt>
                <c:pt idx="982">
                  <c:v>1.0012859999999999</c:v>
                </c:pt>
                <c:pt idx="983">
                  <c:v>1.0002979999999999</c:v>
                </c:pt>
                <c:pt idx="984">
                  <c:v>1.0009269999999966</c:v>
                </c:pt>
                <c:pt idx="985">
                  <c:v>1.0012859999999999</c:v>
                </c:pt>
                <c:pt idx="986">
                  <c:v>1.0013759999999998</c:v>
                </c:pt>
                <c:pt idx="987">
                  <c:v>1.0012859999999999</c:v>
                </c:pt>
                <c:pt idx="988">
                  <c:v>1.001107</c:v>
                </c:pt>
                <c:pt idx="989">
                  <c:v>1.0012859999999999</c:v>
                </c:pt>
                <c:pt idx="990">
                  <c:v>1.0012859999999999</c:v>
                </c:pt>
                <c:pt idx="991">
                  <c:v>1.0012859999999999</c:v>
                </c:pt>
                <c:pt idx="992">
                  <c:v>1.0007470000000001</c:v>
                </c:pt>
                <c:pt idx="993">
                  <c:v>1.0007470000000001</c:v>
                </c:pt>
                <c:pt idx="994">
                  <c:v>1.0012859999999999</c:v>
                </c:pt>
                <c:pt idx="995">
                  <c:v>1.0015559999999999</c:v>
                </c:pt>
                <c:pt idx="996">
                  <c:v>1.0017359999999969</c:v>
                </c:pt>
                <c:pt idx="997">
                  <c:v>1.0017359999999969</c:v>
                </c:pt>
                <c:pt idx="998">
                  <c:v>1.0012859999999999</c:v>
                </c:pt>
                <c:pt idx="999">
                  <c:v>1.0016459999999998</c:v>
                </c:pt>
                <c:pt idx="1000">
                  <c:v>1.0018259999999966</c:v>
                </c:pt>
                <c:pt idx="1001">
                  <c:v>1.002095</c:v>
                </c:pt>
                <c:pt idx="1002">
                  <c:v>1.000837</c:v>
                </c:pt>
                <c:pt idx="1003">
                  <c:v>1.0015559999999999</c:v>
                </c:pt>
                <c:pt idx="1004">
                  <c:v>1.0017359999999969</c:v>
                </c:pt>
                <c:pt idx="1005">
                  <c:v>1.0019149999999966</c:v>
                </c:pt>
                <c:pt idx="1006">
                  <c:v>1.002005</c:v>
                </c:pt>
                <c:pt idx="1007">
                  <c:v>1.0018259999999966</c:v>
                </c:pt>
                <c:pt idx="1008">
                  <c:v>1.0018259999999966</c:v>
                </c:pt>
                <c:pt idx="1009">
                  <c:v>1.002005</c:v>
                </c:pt>
                <c:pt idx="1010">
                  <c:v>1.0019149999999966</c:v>
                </c:pt>
                <c:pt idx="1011">
                  <c:v>1.0016459999999998</c:v>
                </c:pt>
                <c:pt idx="1012">
                  <c:v>1.0002979999999999</c:v>
                </c:pt>
                <c:pt idx="1013">
                  <c:v>1.0019149999999966</c:v>
                </c:pt>
                <c:pt idx="1014">
                  <c:v>1.0021850000000001</c:v>
                </c:pt>
                <c:pt idx="1015">
                  <c:v>1.0019149999999966</c:v>
                </c:pt>
                <c:pt idx="1016">
                  <c:v>1.002005</c:v>
                </c:pt>
                <c:pt idx="1017">
                  <c:v>1.002275</c:v>
                </c:pt>
                <c:pt idx="1018">
                  <c:v>1.002365</c:v>
                </c:pt>
                <c:pt idx="1019">
                  <c:v>1.002005</c:v>
                </c:pt>
                <c:pt idx="1020">
                  <c:v>1.002005</c:v>
                </c:pt>
                <c:pt idx="1021">
                  <c:v>1.002095</c:v>
                </c:pt>
                <c:pt idx="1022">
                  <c:v>1.0007470000000001</c:v>
                </c:pt>
                <c:pt idx="1023">
                  <c:v>1.002005</c:v>
                </c:pt>
                <c:pt idx="1024">
                  <c:v>1.0024550000000001</c:v>
                </c:pt>
                <c:pt idx="1025">
                  <c:v>1.002275</c:v>
                </c:pt>
                <c:pt idx="1026">
                  <c:v>1.002275</c:v>
                </c:pt>
                <c:pt idx="1027">
                  <c:v>1.002365</c:v>
                </c:pt>
                <c:pt idx="1028">
                  <c:v>1.002545</c:v>
                </c:pt>
                <c:pt idx="1029">
                  <c:v>1.002365</c:v>
                </c:pt>
                <c:pt idx="1030">
                  <c:v>1.002365</c:v>
                </c:pt>
                <c:pt idx="1031">
                  <c:v>1.0024550000000001</c:v>
                </c:pt>
                <c:pt idx="1032">
                  <c:v>1.0017359999999969</c:v>
                </c:pt>
                <c:pt idx="1033">
                  <c:v>1.002095</c:v>
                </c:pt>
                <c:pt idx="1034">
                  <c:v>1.002365</c:v>
                </c:pt>
                <c:pt idx="1035">
                  <c:v>1.0026339999999998</c:v>
                </c:pt>
                <c:pt idx="1036">
                  <c:v>1.002545</c:v>
                </c:pt>
                <c:pt idx="1037">
                  <c:v>1.0027239999999968</c:v>
                </c:pt>
                <c:pt idx="1038">
                  <c:v>1.002365</c:v>
                </c:pt>
                <c:pt idx="1039">
                  <c:v>1.002545</c:v>
                </c:pt>
                <c:pt idx="1040">
                  <c:v>1.0028139999999999</c:v>
                </c:pt>
                <c:pt idx="1041">
                  <c:v>1.0028139999999999</c:v>
                </c:pt>
                <c:pt idx="1042">
                  <c:v>1.002545</c:v>
                </c:pt>
                <c:pt idx="1043">
                  <c:v>1.0016459999999998</c:v>
                </c:pt>
                <c:pt idx="1044">
                  <c:v>1.0029939999999968</c:v>
                </c:pt>
                <c:pt idx="1045">
                  <c:v>1.0031739999999998</c:v>
                </c:pt>
                <c:pt idx="1046">
                  <c:v>1.0024550000000001</c:v>
                </c:pt>
                <c:pt idx="1047">
                  <c:v>1.0024550000000001</c:v>
                </c:pt>
                <c:pt idx="1048">
                  <c:v>1.0027239999999968</c:v>
                </c:pt>
                <c:pt idx="1049">
                  <c:v>1.0028139999999999</c:v>
                </c:pt>
                <c:pt idx="1050">
                  <c:v>1.0034429999999999</c:v>
                </c:pt>
                <c:pt idx="1051">
                  <c:v>1.0034429999999999</c:v>
                </c:pt>
                <c:pt idx="1052">
                  <c:v>1.0032639999999968</c:v>
                </c:pt>
                <c:pt idx="1053">
                  <c:v>1.0013759999999998</c:v>
                </c:pt>
                <c:pt idx="1054">
                  <c:v>1.0026339999999998</c:v>
                </c:pt>
                <c:pt idx="1055">
                  <c:v>1.0029939999999968</c:v>
                </c:pt>
                <c:pt idx="1056">
                  <c:v>1.0033529999999999</c:v>
                </c:pt>
                <c:pt idx="1057">
                  <c:v>1.0033529999999999</c:v>
                </c:pt>
                <c:pt idx="1058">
                  <c:v>1.0032639999999968</c:v>
                </c:pt>
                <c:pt idx="1059">
                  <c:v>1.0030839999999999</c:v>
                </c:pt>
                <c:pt idx="1060">
                  <c:v>1.0028139999999999</c:v>
                </c:pt>
                <c:pt idx="1061">
                  <c:v>1.0030839999999999</c:v>
                </c:pt>
                <c:pt idx="1062">
                  <c:v>1.0035329999999998</c:v>
                </c:pt>
                <c:pt idx="1063">
                  <c:v>1.002095</c:v>
                </c:pt>
                <c:pt idx="1064">
                  <c:v>1.0030839999999999</c:v>
                </c:pt>
                <c:pt idx="1065">
                  <c:v>1.0033529999999999</c:v>
                </c:pt>
                <c:pt idx="1066">
                  <c:v>1.0030839999999999</c:v>
                </c:pt>
                <c:pt idx="1067">
                  <c:v>1.0032639999999968</c:v>
                </c:pt>
                <c:pt idx="1068">
                  <c:v>1.0037129999999999</c:v>
                </c:pt>
                <c:pt idx="1069">
                  <c:v>1.0036229999999968</c:v>
                </c:pt>
                <c:pt idx="1070">
                  <c:v>1.0037129999999999</c:v>
                </c:pt>
                <c:pt idx="1071">
                  <c:v>1.0036229999999968</c:v>
                </c:pt>
                <c:pt idx="1072">
                  <c:v>1.0031739999999998</c:v>
                </c:pt>
                <c:pt idx="1073">
                  <c:v>1.002365</c:v>
                </c:pt>
                <c:pt idx="1074">
                  <c:v>1.002365</c:v>
                </c:pt>
                <c:pt idx="1075">
                  <c:v>1.0033529999999999</c:v>
                </c:pt>
                <c:pt idx="1076">
                  <c:v>1.0039829999999998</c:v>
                </c:pt>
                <c:pt idx="1077">
                  <c:v>1.0036229999999968</c:v>
                </c:pt>
                <c:pt idx="1078">
                  <c:v>1.0036229999999968</c:v>
                </c:pt>
                <c:pt idx="1079">
                  <c:v>1.0031739999999998</c:v>
                </c:pt>
                <c:pt idx="1080">
                  <c:v>1.0033529999999999</c:v>
                </c:pt>
                <c:pt idx="1081">
                  <c:v>1.0032639999999968</c:v>
                </c:pt>
                <c:pt idx="1082">
                  <c:v>1.0034429999999999</c:v>
                </c:pt>
                <c:pt idx="1083">
                  <c:v>1.0030839999999999</c:v>
                </c:pt>
                <c:pt idx="1084">
                  <c:v>1.002095</c:v>
                </c:pt>
                <c:pt idx="1085">
                  <c:v>1.0030839999999999</c:v>
                </c:pt>
                <c:pt idx="1086">
                  <c:v>1.0033529999999999</c:v>
                </c:pt>
                <c:pt idx="1087">
                  <c:v>1.0031739999999998</c:v>
                </c:pt>
                <c:pt idx="1088">
                  <c:v>1.0032639999999968</c:v>
                </c:pt>
                <c:pt idx="1089">
                  <c:v>1.0032639999999968</c:v>
                </c:pt>
                <c:pt idx="1090">
                  <c:v>1.0033529999999999</c:v>
                </c:pt>
                <c:pt idx="1091">
                  <c:v>1.0030839999999999</c:v>
                </c:pt>
                <c:pt idx="1092">
                  <c:v>1.0033529999999999</c:v>
                </c:pt>
                <c:pt idx="1093">
                  <c:v>1.0033529999999999</c:v>
                </c:pt>
                <c:pt idx="1094">
                  <c:v>1.0016459999999998</c:v>
                </c:pt>
                <c:pt idx="1095">
                  <c:v>1.0024550000000001</c:v>
                </c:pt>
                <c:pt idx="1096">
                  <c:v>1.0039829999999998</c:v>
                </c:pt>
                <c:pt idx="1097">
                  <c:v>1.004162</c:v>
                </c:pt>
                <c:pt idx="1098">
                  <c:v>1.0036229999999968</c:v>
                </c:pt>
                <c:pt idx="1099">
                  <c:v>1.0035329999999998</c:v>
                </c:pt>
                <c:pt idx="1100">
                  <c:v>1.0037129999999999</c:v>
                </c:pt>
                <c:pt idx="1101">
                  <c:v>1.0040720000000001</c:v>
                </c:pt>
                <c:pt idx="1102">
                  <c:v>1.0038029999999998</c:v>
                </c:pt>
                <c:pt idx="1103">
                  <c:v>1.0036229999999968</c:v>
                </c:pt>
                <c:pt idx="1104">
                  <c:v>1.002545</c:v>
                </c:pt>
                <c:pt idx="1105">
                  <c:v>1.002095</c:v>
                </c:pt>
                <c:pt idx="1106">
                  <c:v>1.0035329999999998</c:v>
                </c:pt>
                <c:pt idx="1107">
                  <c:v>1.0034429999999999</c:v>
                </c:pt>
                <c:pt idx="1108">
                  <c:v>1.0042519999999999</c:v>
                </c:pt>
                <c:pt idx="1109">
                  <c:v>1.004162</c:v>
                </c:pt>
                <c:pt idx="1110">
                  <c:v>1.0038029999999998</c:v>
                </c:pt>
                <c:pt idx="1111">
                  <c:v>1.0039829999999998</c:v>
                </c:pt>
                <c:pt idx="1112">
                  <c:v>1.0034429999999999</c:v>
                </c:pt>
                <c:pt idx="1113">
                  <c:v>1.0035329999999998</c:v>
                </c:pt>
                <c:pt idx="1114">
                  <c:v>1.0036229999999968</c:v>
                </c:pt>
                <c:pt idx="1115">
                  <c:v>1.0027239999999968</c:v>
                </c:pt>
                <c:pt idx="1116">
                  <c:v>1.0038029999999998</c:v>
                </c:pt>
                <c:pt idx="1117">
                  <c:v>1.0037129999999999</c:v>
                </c:pt>
                <c:pt idx="1118">
                  <c:v>1.0038929999999966</c:v>
                </c:pt>
                <c:pt idx="1119">
                  <c:v>1.0038929999999966</c:v>
                </c:pt>
                <c:pt idx="1120">
                  <c:v>1.0033529999999999</c:v>
                </c:pt>
                <c:pt idx="1121">
                  <c:v>1.0030839999999999</c:v>
                </c:pt>
                <c:pt idx="1122">
                  <c:v>1.0033529999999999</c:v>
                </c:pt>
                <c:pt idx="1123">
                  <c:v>1.0038929999999966</c:v>
                </c:pt>
                <c:pt idx="1124">
                  <c:v>1.0031739999999998</c:v>
                </c:pt>
                <c:pt idx="1125">
                  <c:v>1.0033529999999999</c:v>
                </c:pt>
                <c:pt idx="1126">
                  <c:v>1.0026339999999998</c:v>
                </c:pt>
                <c:pt idx="1127">
                  <c:v>1.0031739999999998</c:v>
                </c:pt>
                <c:pt idx="1128">
                  <c:v>1.0030839999999999</c:v>
                </c:pt>
                <c:pt idx="1129">
                  <c:v>1.0030839999999999</c:v>
                </c:pt>
                <c:pt idx="1130">
                  <c:v>1.0026339999999998</c:v>
                </c:pt>
                <c:pt idx="1131">
                  <c:v>1.0027239999999968</c:v>
                </c:pt>
                <c:pt idx="1132">
                  <c:v>1.0027239999999968</c:v>
                </c:pt>
                <c:pt idx="1133">
                  <c:v>1.0028139999999999</c:v>
                </c:pt>
                <c:pt idx="1134">
                  <c:v>1.0027239999999968</c:v>
                </c:pt>
                <c:pt idx="1135">
                  <c:v>1.0032639999999968</c:v>
                </c:pt>
                <c:pt idx="1136">
                  <c:v>1.0029939999999968</c:v>
                </c:pt>
                <c:pt idx="1137">
                  <c:v>1.001107</c:v>
                </c:pt>
                <c:pt idx="1138">
                  <c:v>1.002365</c:v>
                </c:pt>
                <c:pt idx="1139">
                  <c:v>1.0029939999999968</c:v>
                </c:pt>
                <c:pt idx="1140">
                  <c:v>1.0026339999999998</c:v>
                </c:pt>
                <c:pt idx="1141">
                  <c:v>1.002365</c:v>
                </c:pt>
                <c:pt idx="1142">
                  <c:v>1.0026339999999998</c:v>
                </c:pt>
                <c:pt idx="1143">
                  <c:v>1.0033529999999999</c:v>
                </c:pt>
                <c:pt idx="1144">
                  <c:v>1.0028139999999999</c:v>
                </c:pt>
                <c:pt idx="1145">
                  <c:v>1.0030839999999999</c:v>
                </c:pt>
                <c:pt idx="1146">
                  <c:v>1.0031739999999998</c:v>
                </c:pt>
                <c:pt idx="1147">
                  <c:v>1.0012859999999999</c:v>
                </c:pt>
                <c:pt idx="1148">
                  <c:v>1.0014659999999969</c:v>
                </c:pt>
                <c:pt idx="1149">
                  <c:v>1.0027239999999968</c:v>
                </c:pt>
                <c:pt idx="1150">
                  <c:v>1.0027239999999968</c:v>
                </c:pt>
                <c:pt idx="1151">
                  <c:v>1.0024550000000001</c:v>
                </c:pt>
                <c:pt idx="1152">
                  <c:v>1.002275</c:v>
                </c:pt>
                <c:pt idx="1153">
                  <c:v>1.002275</c:v>
                </c:pt>
                <c:pt idx="1154">
                  <c:v>1.0027239999999968</c:v>
                </c:pt>
                <c:pt idx="1155">
                  <c:v>1.0027239999999968</c:v>
                </c:pt>
                <c:pt idx="1156">
                  <c:v>1.0028139999999999</c:v>
                </c:pt>
                <c:pt idx="1157">
                  <c:v>1.0027239999999968</c:v>
                </c:pt>
                <c:pt idx="1158">
                  <c:v>1.0012859999999999</c:v>
                </c:pt>
                <c:pt idx="1159">
                  <c:v>1.000837</c:v>
                </c:pt>
                <c:pt idx="1160">
                  <c:v>1.0021850000000001</c:v>
                </c:pt>
                <c:pt idx="1161">
                  <c:v>1.002365</c:v>
                </c:pt>
                <c:pt idx="1162">
                  <c:v>1.002365</c:v>
                </c:pt>
                <c:pt idx="1163">
                  <c:v>1.0021850000000001</c:v>
                </c:pt>
                <c:pt idx="1164">
                  <c:v>1.0026339999999998</c:v>
                </c:pt>
                <c:pt idx="1165">
                  <c:v>1.002365</c:v>
                </c:pt>
                <c:pt idx="1166">
                  <c:v>1.0026339999999998</c:v>
                </c:pt>
                <c:pt idx="1167">
                  <c:v>1.0019149999999966</c:v>
                </c:pt>
                <c:pt idx="1168">
                  <c:v>1.0017359999999969</c:v>
                </c:pt>
                <c:pt idx="1169">
                  <c:v>1.000567</c:v>
                </c:pt>
                <c:pt idx="1170">
                  <c:v>1.0013759999999998</c:v>
                </c:pt>
                <c:pt idx="1171">
                  <c:v>1.0021850000000001</c:v>
                </c:pt>
                <c:pt idx="1172">
                  <c:v>1.002095</c:v>
                </c:pt>
                <c:pt idx="1173">
                  <c:v>1.002005</c:v>
                </c:pt>
                <c:pt idx="1174">
                  <c:v>1.002005</c:v>
                </c:pt>
                <c:pt idx="1175">
                  <c:v>1.002275</c:v>
                </c:pt>
                <c:pt idx="1176">
                  <c:v>1.002545</c:v>
                </c:pt>
                <c:pt idx="1177">
                  <c:v>1.002095</c:v>
                </c:pt>
                <c:pt idx="1178">
                  <c:v>1.0018259999999966</c:v>
                </c:pt>
                <c:pt idx="1179">
                  <c:v>1.0018259999999966</c:v>
                </c:pt>
                <c:pt idx="1180">
                  <c:v>1.0006569999999999</c:v>
                </c:pt>
                <c:pt idx="1181">
                  <c:v>1.0012859999999999</c:v>
                </c:pt>
                <c:pt idx="1182">
                  <c:v>1.002005</c:v>
                </c:pt>
                <c:pt idx="1183">
                  <c:v>1.002275</c:v>
                </c:pt>
                <c:pt idx="1184">
                  <c:v>1.002005</c:v>
                </c:pt>
                <c:pt idx="1185">
                  <c:v>1.0018259999999966</c:v>
                </c:pt>
                <c:pt idx="1186">
                  <c:v>1.002005</c:v>
                </c:pt>
                <c:pt idx="1187">
                  <c:v>1.0018259999999966</c:v>
                </c:pt>
                <c:pt idx="1188">
                  <c:v>1.0018259999999966</c:v>
                </c:pt>
                <c:pt idx="1189">
                  <c:v>1.0016459999999998</c:v>
                </c:pt>
                <c:pt idx="1190">
                  <c:v>1.0019149999999966</c:v>
                </c:pt>
                <c:pt idx="1191">
                  <c:v>1.0004770000000001</c:v>
                </c:pt>
                <c:pt idx="1192">
                  <c:v>1.0017359999999969</c:v>
                </c:pt>
                <c:pt idx="1193">
                  <c:v>1.0018259999999966</c:v>
                </c:pt>
                <c:pt idx="1194">
                  <c:v>1.0018259999999966</c:v>
                </c:pt>
                <c:pt idx="1195">
                  <c:v>1.0016459999999998</c:v>
                </c:pt>
                <c:pt idx="1196">
                  <c:v>1.0019149999999966</c:v>
                </c:pt>
                <c:pt idx="1197">
                  <c:v>1.0019149999999966</c:v>
                </c:pt>
                <c:pt idx="1198">
                  <c:v>1.002095</c:v>
                </c:pt>
                <c:pt idx="1199">
                  <c:v>1.0015559999999999</c:v>
                </c:pt>
                <c:pt idx="1200">
                  <c:v>1.0015559999999999</c:v>
                </c:pt>
                <c:pt idx="1201">
                  <c:v>1.0012859999999999</c:v>
                </c:pt>
                <c:pt idx="1202">
                  <c:v>1.0009269999999966</c:v>
                </c:pt>
                <c:pt idx="1203">
                  <c:v>1.0016459999999998</c:v>
                </c:pt>
                <c:pt idx="1204">
                  <c:v>1.002005</c:v>
                </c:pt>
                <c:pt idx="1205">
                  <c:v>1.002275</c:v>
                </c:pt>
                <c:pt idx="1206">
                  <c:v>1.0019149999999966</c:v>
                </c:pt>
                <c:pt idx="1207">
                  <c:v>1.002005</c:v>
                </c:pt>
                <c:pt idx="1208">
                  <c:v>1.002005</c:v>
                </c:pt>
                <c:pt idx="1209">
                  <c:v>1.002005</c:v>
                </c:pt>
                <c:pt idx="1210">
                  <c:v>1.002095</c:v>
                </c:pt>
                <c:pt idx="1211">
                  <c:v>1.002365</c:v>
                </c:pt>
                <c:pt idx="1212">
                  <c:v>1.002275</c:v>
                </c:pt>
                <c:pt idx="1213">
                  <c:v>1.000837</c:v>
                </c:pt>
                <c:pt idx="1214">
                  <c:v>1.0007470000000001</c:v>
                </c:pt>
                <c:pt idx="1215">
                  <c:v>1.002005</c:v>
                </c:pt>
                <c:pt idx="1216">
                  <c:v>1.002005</c:v>
                </c:pt>
                <c:pt idx="1217">
                  <c:v>1.0016459999999998</c:v>
                </c:pt>
                <c:pt idx="1218">
                  <c:v>1.0021850000000001</c:v>
                </c:pt>
                <c:pt idx="1219">
                  <c:v>1.002275</c:v>
                </c:pt>
                <c:pt idx="1220">
                  <c:v>1.002275</c:v>
                </c:pt>
                <c:pt idx="1221">
                  <c:v>1.002365</c:v>
                </c:pt>
                <c:pt idx="1222">
                  <c:v>1.0024550000000001</c:v>
                </c:pt>
                <c:pt idx="1223">
                  <c:v>1.002095</c:v>
                </c:pt>
                <c:pt idx="1224">
                  <c:v>1.0018259999999966</c:v>
                </c:pt>
                <c:pt idx="1225">
                  <c:v>1.0007470000000001</c:v>
                </c:pt>
                <c:pt idx="1226">
                  <c:v>1.0018259999999966</c:v>
                </c:pt>
                <c:pt idx="1227">
                  <c:v>1.0017359999999969</c:v>
                </c:pt>
                <c:pt idx="1228">
                  <c:v>1.0018259999999966</c:v>
                </c:pt>
                <c:pt idx="1229">
                  <c:v>1.0019149999999966</c:v>
                </c:pt>
                <c:pt idx="1230">
                  <c:v>1.002005</c:v>
                </c:pt>
                <c:pt idx="1231">
                  <c:v>1.0026339999999998</c:v>
                </c:pt>
                <c:pt idx="1232">
                  <c:v>1.0026339999999998</c:v>
                </c:pt>
                <c:pt idx="1233">
                  <c:v>1.002545</c:v>
                </c:pt>
                <c:pt idx="1234">
                  <c:v>1.002545</c:v>
                </c:pt>
                <c:pt idx="1235">
                  <c:v>1.002275</c:v>
                </c:pt>
                <c:pt idx="1236">
                  <c:v>1.0014659999999969</c:v>
                </c:pt>
                <c:pt idx="1237">
                  <c:v>1.0003880000000001</c:v>
                </c:pt>
                <c:pt idx="1238">
                  <c:v>1.0021850000000001</c:v>
                </c:pt>
                <c:pt idx="1239">
                  <c:v>1.0027239999999968</c:v>
                </c:pt>
                <c:pt idx="1240">
                  <c:v>1.0027239999999968</c:v>
                </c:pt>
                <c:pt idx="1241">
                  <c:v>1.0028139999999999</c:v>
                </c:pt>
                <c:pt idx="1242">
                  <c:v>1.0029939999999968</c:v>
                </c:pt>
                <c:pt idx="1243">
                  <c:v>1.002545</c:v>
                </c:pt>
                <c:pt idx="1244">
                  <c:v>1.0028139999999999</c:v>
                </c:pt>
                <c:pt idx="1245">
                  <c:v>1.0029039999999998</c:v>
                </c:pt>
                <c:pt idx="1246">
                  <c:v>1.0028139999999999</c:v>
                </c:pt>
                <c:pt idx="1247">
                  <c:v>1.0026339999999998</c:v>
                </c:pt>
                <c:pt idx="1248">
                  <c:v>1.0013759999999998</c:v>
                </c:pt>
                <c:pt idx="1249">
                  <c:v>1.002275</c:v>
                </c:pt>
              </c:numCache>
            </c:numRef>
          </c:val>
        </c:ser>
        <c:marker val="1"/>
        <c:axId val="65946368"/>
        <c:axId val="65944576"/>
      </c:lineChart>
      <c:catAx>
        <c:axId val="65941504"/>
        <c:scaling>
          <c:orientation val="minMax"/>
        </c:scaling>
        <c:axPos val="b"/>
        <c:numFmt formatCode="dd/mm/yyyy\ h:mm" sourceLinked="1"/>
        <c:tickLblPos val="nextTo"/>
        <c:crossAx val="65943040"/>
        <c:crosses val="autoZero"/>
        <c:lblAlgn val="ctr"/>
        <c:lblOffset val="100"/>
      </c:catAx>
      <c:valAx>
        <c:axId val="65943040"/>
        <c:scaling>
          <c:orientation val="minMax"/>
          <c:max val="1.5"/>
          <c:min val="1.1400000000000001"/>
        </c:scaling>
        <c:axPos val="l"/>
        <c:majorGridlines/>
        <c:numFmt formatCode="General" sourceLinked="1"/>
        <c:tickLblPos val="nextTo"/>
        <c:txPr>
          <a:bodyPr/>
          <a:lstStyle/>
          <a:p>
            <a:pPr>
              <a:defRPr sz="1200"/>
            </a:pPr>
            <a:endParaRPr lang="en-US"/>
          </a:p>
        </c:txPr>
        <c:crossAx val="65941504"/>
        <c:crosses val="autoZero"/>
        <c:crossBetween val="between"/>
      </c:valAx>
      <c:valAx>
        <c:axId val="65944576"/>
        <c:scaling>
          <c:orientation val="minMax"/>
        </c:scaling>
        <c:axPos val="r"/>
        <c:numFmt formatCode="General" sourceLinked="1"/>
        <c:tickLblPos val="nextTo"/>
        <c:txPr>
          <a:bodyPr/>
          <a:lstStyle/>
          <a:p>
            <a:pPr>
              <a:defRPr sz="1200"/>
            </a:pPr>
            <a:endParaRPr lang="en-US"/>
          </a:p>
        </c:txPr>
        <c:crossAx val="65946368"/>
        <c:crosses val="max"/>
        <c:crossBetween val="between"/>
      </c:valAx>
      <c:dateAx>
        <c:axId val="65946368"/>
        <c:scaling>
          <c:orientation val="minMax"/>
        </c:scaling>
        <c:delete val="1"/>
        <c:axPos val="b"/>
        <c:numFmt formatCode="dd/mm/yyyy\ h:mm" sourceLinked="1"/>
        <c:tickLblPos val="none"/>
        <c:crossAx val="65944576"/>
        <c:crosses val="autoZero"/>
        <c:auto val="1"/>
        <c:lblOffset val="100"/>
      </c:dateAx>
    </c:plotArea>
    <c:legend>
      <c:legendPos val="r"/>
      <c:layout>
        <c:manualLayout>
          <c:xMode val="edge"/>
          <c:yMode val="edge"/>
          <c:x val="0.90658201058201049"/>
          <c:y val="0.41993743665705152"/>
          <c:w val="8.4952380952380974E-2"/>
          <c:h val="0.12299641381460984"/>
        </c:manualLayout>
      </c:layout>
      <c:txPr>
        <a:bodyPr/>
        <a:lstStyle/>
        <a:p>
          <a:pPr>
            <a:defRPr sz="1600"/>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3416D0-CFD2-408E-880D-9860DAB86FF7}" type="datetimeFigureOut">
              <a:rPr lang="en-IN" smtClean="0"/>
              <a:pPr/>
              <a:t>14-01-2013</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CBFDC7-1806-4644-9D74-888653C8F3AC}" type="slidenum">
              <a:rPr lang="en-IN" smtClean="0"/>
              <a:pPr/>
              <a:t>‹#›</a:t>
            </a:fld>
            <a:endParaRPr lang="en-IN"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Subtitle 8"/>
          <p:cNvSpPr>
            <a:spLocks noGrp="1"/>
          </p:cNvSpPr>
          <p:nvPr>
            <p:ph type="subTitle" idx="1"/>
          </p:nvPr>
        </p:nvSpPr>
        <p:spPr>
          <a:xfrm>
            <a:off x="72000" y="5181600"/>
            <a:ext cx="90000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8" name="Title 7"/>
          <p:cNvSpPr>
            <a:spLocks noGrp="1"/>
          </p:cNvSpPr>
          <p:nvPr>
            <p:ph type="ctrTitle"/>
          </p:nvPr>
        </p:nvSpPr>
        <p:spPr>
          <a:xfrm>
            <a:off x="72000" y="1505930"/>
            <a:ext cx="9000000" cy="1470025"/>
          </a:xfrm>
        </p:spPr>
        <p:txBody>
          <a:bodyPr anchor="ctr"/>
          <a:lstStyle>
            <a:lvl1pPr algn="ctr">
              <a:defRPr lang="en-US" dirty="0">
                <a:solidFill>
                  <a:srgbClr val="FFFFFF"/>
                </a:solidFill>
              </a:defRPr>
            </a:lvl1pPr>
          </a:lstStyle>
          <a:p>
            <a:r>
              <a:rPr lang="en-US" dirty="0"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dirty="0" smtClean="0"/>
              <a:t>B.Satyanarayana, TIFR, Mumbai                   XX DAE-BRNS High Energy Physics Symposium, Visva-Bharati                January 13-18, 2013</a:t>
            </a: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438A5CC6-7816-4501-9146-F0FEA6D715C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dirty="0" smtClean="0"/>
              <a:t>B.Satyanarayana, TIFR, Mumbai                   XX DAE-BRNS High Energy Physics Symposium, Visva-Bharati                January 13-18, 2013</a:t>
            </a: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11B5DDCC-770B-402E-8F05-C3200F9D392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2000" y="1268506"/>
            <a:ext cx="4500000" cy="255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72000" y="76200"/>
            <a:ext cx="9000000" cy="1143000"/>
          </a:xfrm>
        </p:spPr>
        <p:txBody>
          <a:bodyPr anchor="ctr" anchorCtr="0"/>
          <a:lstStyle>
            <a:lvl1pPr>
              <a:defRPr>
                <a:solidFill>
                  <a:srgbClr val="002060"/>
                </a:solidFill>
                <a:latin typeface="+mj-lt"/>
              </a:defRPr>
            </a:lvl1pPr>
          </a:lstStyle>
          <a:p>
            <a:r>
              <a:rPr lang="en-US" dirty="0" smtClean="0"/>
              <a:t>Click to edit Master title style</a:t>
            </a:r>
            <a:endParaRPr lang="en-US" dirty="0"/>
          </a:p>
        </p:txBody>
      </p:sp>
      <p:sp>
        <p:nvSpPr>
          <p:cNvPr id="11" name="Content Placeholder 2"/>
          <p:cNvSpPr>
            <a:spLocks noGrp="1"/>
          </p:cNvSpPr>
          <p:nvPr>
            <p:ph sz="quarter" idx="10"/>
          </p:nvPr>
        </p:nvSpPr>
        <p:spPr>
          <a:xfrm>
            <a:off x="4572000" y="1267200"/>
            <a:ext cx="4500000" cy="255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1"/>
          </p:nvPr>
        </p:nvSpPr>
        <p:spPr>
          <a:xfrm>
            <a:off x="72000" y="3832412"/>
            <a:ext cx="4500000" cy="255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12"/>
          </p:nvPr>
        </p:nvSpPr>
        <p:spPr>
          <a:xfrm>
            <a:off x="4572000" y="3834000"/>
            <a:ext cx="4500000" cy="255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Footer Placeholder 2"/>
          <p:cNvSpPr>
            <a:spLocks noGrp="1"/>
          </p:cNvSpPr>
          <p:nvPr>
            <p:ph type="ftr" sz="quarter" idx="13"/>
          </p:nvPr>
        </p:nvSpPr>
        <p:spPr>
          <a:xfrm>
            <a:off x="72000" y="6408921"/>
            <a:ext cx="9000000" cy="360000"/>
          </a:xfrm>
        </p:spPr>
        <p:txBody>
          <a:bodyPr/>
          <a:lstStyle>
            <a:lvl1pPr>
              <a:defRPr/>
            </a:lvl1pPr>
          </a:lstStyle>
          <a:p>
            <a:pPr>
              <a:defRPr/>
            </a:pPr>
            <a:r>
              <a:rPr lang="en-US" dirty="0" smtClean="0"/>
              <a:t>B.Satyanarayana, TIFR, Mumbai                   XX DAE-BRNS High Energy Physics Symposium, Visva-Bharati                January 13-18, 2013</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dirty="0"/>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US" dirty="0" smtClean="0"/>
              <a:t>B.Satyanarayana, TIFR, Mumbai                   XX DAE-BRNS High Energy Physics Symposium, Visva-Bharati                January 13-18,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415AEAC-4AE4-46AA-89B8-83603AB89134}"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dirty="0" smtClean="0"/>
              <a:t>B.Satyanarayana, TIFR, Mumbai                   XX DAE-BRNS High Energy Physics Symposium, Visva-Bharati                January 13-18, 2013</a:t>
            </a:r>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4628892-1532-4FC9-9A52-C8343D82987E}"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 y="76200"/>
            <a:ext cx="9000000" cy="1143000"/>
          </a:xfrm>
        </p:spPr>
        <p:txBody>
          <a:bodyPr anchor="ctr" anchorCtr="0"/>
          <a:lstStyle>
            <a:lvl1pPr>
              <a:defRPr>
                <a:solidFill>
                  <a:srgbClr val="002060"/>
                </a:solidFill>
                <a:latin typeface="+mj-lt"/>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72000" y="1270716"/>
            <a:ext cx="9000000" cy="5130084"/>
          </a:xfrm>
        </p:spPr>
        <p:txBody>
          <a:bodyPr/>
          <a:lstStyle>
            <a:lvl1pPr>
              <a:buClr>
                <a:srgbClr val="FF0000"/>
              </a:buClr>
              <a:defRPr>
                <a:solidFill>
                  <a:srgbClr val="FF0000"/>
                </a:solidFill>
              </a:defRPr>
            </a:lvl1pPr>
            <a:lvl2pPr>
              <a:buClr>
                <a:srgbClr val="00B050"/>
              </a:buClr>
              <a:buFont typeface="Wingdings" pitchFamily="2" charset="2"/>
              <a:buChar char="v"/>
              <a:defRPr>
                <a:solidFill>
                  <a:srgbClr val="00B050"/>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2"/>
          <p:cNvSpPr>
            <a:spLocks noGrp="1"/>
          </p:cNvSpPr>
          <p:nvPr>
            <p:ph type="ftr" sz="quarter" idx="11"/>
          </p:nvPr>
        </p:nvSpPr>
        <p:spPr>
          <a:xfrm>
            <a:off x="72000" y="6408921"/>
            <a:ext cx="9000000" cy="360000"/>
          </a:xfrm>
        </p:spPr>
        <p:txBody>
          <a:bodyPr/>
          <a:lstStyle>
            <a:lvl1pPr>
              <a:defRPr/>
            </a:lvl1pPr>
          </a:lstStyle>
          <a:p>
            <a:pPr>
              <a:defRPr/>
            </a:pPr>
            <a:r>
              <a:rPr lang="en-US" dirty="0" smtClean="0"/>
              <a:t>B.Satyanarayana, TIFR, Mumbai                   XX DAE-BRNS High Energy Physics Symposium, Visva-Bharati                January 13-18, 2013</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dirty="0"/>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r>
              <a:rPr lang="en-US" dirty="0" smtClean="0"/>
              <a:t>B.Satyanarayana, TIFR, Mumbai                   XX DAE-BRNS High Energy Physics Symposium, Visva-Bharati                January 13-18, 2013</a:t>
            </a:r>
            <a:endParaRPr lang="en-US" dirty="0"/>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95B3EC27-7F1D-4B1D-8255-E5F7FA16D2A9}"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dirty="0" smtClean="0"/>
              <a:t>B.Satyanarayana, TIFR, Mumbai                   XX DAE-BRNS High Energy Physics Symposium, Visva-Bharati                January 13-18, 2013</a:t>
            </a: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1E123ADC-105A-4149-81F1-B3E6A2A1201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dirty="0"/>
          </a:p>
        </p:txBody>
      </p:sp>
      <p:sp>
        <p:nvSpPr>
          <p:cNvPr id="8" name="Footer Placeholder 2"/>
          <p:cNvSpPr>
            <a:spLocks noGrp="1"/>
          </p:cNvSpPr>
          <p:nvPr>
            <p:ph type="ftr" sz="quarter" idx="11"/>
          </p:nvPr>
        </p:nvSpPr>
        <p:spPr/>
        <p:txBody>
          <a:bodyPr/>
          <a:lstStyle>
            <a:lvl1pPr>
              <a:defRPr/>
            </a:lvl1pPr>
          </a:lstStyle>
          <a:p>
            <a:pPr>
              <a:defRPr/>
            </a:pPr>
            <a:r>
              <a:rPr lang="en-US" dirty="0" smtClean="0"/>
              <a:t>B.Satyanarayana, TIFR, Mumbai                   XX DAE-BRNS High Energy Physics Symposium, Visva-Bharati                January 13-18, 2013</a:t>
            </a:r>
            <a:endParaRPr lang="en-US" dirty="0"/>
          </a:p>
        </p:txBody>
      </p:sp>
      <p:sp>
        <p:nvSpPr>
          <p:cNvPr id="9" name="Slide Number Placeholder 22"/>
          <p:cNvSpPr>
            <a:spLocks noGrp="1"/>
          </p:cNvSpPr>
          <p:nvPr>
            <p:ph type="sldNum" sz="quarter" idx="12"/>
          </p:nvPr>
        </p:nvSpPr>
        <p:spPr/>
        <p:txBody>
          <a:bodyPr/>
          <a:lstStyle>
            <a:lvl1pPr>
              <a:defRPr/>
            </a:lvl1pPr>
          </a:lstStyle>
          <a:p>
            <a:pPr>
              <a:defRPr/>
            </a:pPr>
            <a:fld id="{92721F5F-F279-48B3-A808-2D6877F9D0B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dirty="0" smtClean="0"/>
              <a:t>B.Satyanarayana, TIFR, Mumbai                   XX DAE-BRNS High Energy Physics Symposium, Visva-Bharati                January 13-18, 2013</a:t>
            </a: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92C07E1A-1E28-429E-9804-7FB05331E65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dirty="0" smtClean="0"/>
              <a:t>B.Satyanarayana, TIFR, Mumbai                   XX DAE-BRNS High Energy Physics Symposium, Visva-Bharati                January 13-18, 2013</a:t>
            </a: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FEFB5B63-AED6-4326-9D59-51FE1F75E4F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dirty="0"/>
          </a:p>
        </p:txBody>
      </p:sp>
      <p:sp>
        <p:nvSpPr>
          <p:cNvPr id="8" name="Footer Placeholder 5"/>
          <p:cNvSpPr>
            <a:spLocks noGrp="1"/>
          </p:cNvSpPr>
          <p:nvPr>
            <p:ph type="ftr" sz="quarter" idx="11"/>
          </p:nvPr>
        </p:nvSpPr>
        <p:spPr/>
        <p:txBody>
          <a:bodyPr/>
          <a:lstStyle>
            <a:lvl1pPr>
              <a:defRPr/>
            </a:lvl1pPr>
          </a:lstStyle>
          <a:p>
            <a:pPr>
              <a:defRPr/>
            </a:pPr>
            <a:r>
              <a:rPr lang="en-US" dirty="0" smtClean="0"/>
              <a:t>B.Satyanarayana, TIFR, Mumbai                   XX DAE-BRNS High Energy Physics Symposium, Visva-Bharati                January 13-18, 2013</a:t>
            </a: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A793B8DD-7120-4977-992A-129D067F472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dirty="0"/>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r>
              <a:rPr lang="en-US" dirty="0" smtClean="0"/>
              <a:t>B.Satyanarayana, TIFR, Mumbai                   XX DAE-BRNS High Energy Physics Symposium, Visva-Bharati                January 13-18, 2013</a:t>
            </a:r>
            <a:endParaRPr lang="en-US" dirty="0"/>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EBBB9A2E-DFB7-4F87-8D60-C5C57A14FBA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r>
              <a:rPr lang="en-US" dirty="0" smtClean="0"/>
              <a:t>B.Satyanarayana, TIFR, Mumbai                   XX DAE-BRNS High Energy Physics Symposium, Visva-Bharati                January 13-18, 2013</a:t>
            </a:r>
            <a:endParaRPr lang="en-US" dirty="0"/>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1F5A9C02-008D-4852-936A-3810966D472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3" r:id="rId1"/>
    <p:sldLayoutId id="2147483772" r:id="rId2"/>
    <p:sldLayoutId id="2147483774" r:id="rId3"/>
    <p:sldLayoutId id="2147483771" r:id="rId4"/>
    <p:sldLayoutId id="2147483770" r:id="rId5"/>
    <p:sldLayoutId id="2147483769" r:id="rId6"/>
    <p:sldLayoutId id="2147483768" r:id="rId7"/>
    <p:sldLayoutId id="2147483775" r:id="rId8"/>
    <p:sldLayoutId id="2147483776" r:id="rId9"/>
    <p:sldLayoutId id="2147483767" r:id="rId10"/>
    <p:sldLayoutId id="2147483766" r:id="rId11"/>
    <p:sldLayoutId id="2147483777" r:id="rId12"/>
    <p:sldLayoutId id="2147483779" r:id="rId13"/>
    <p:sldLayoutId id="2147483780" r:id="rId14"/>
  </p:sldLayoutIdLst>
  <p:hf sldNum="0" hd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1.wmf"/><Relationship Id="rId4" Type="http://schemas.openxmlformats.org/officeDocument/2006/relationships/image" Target="../media/image30.wmf"/></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1"/>
          <p:cNvSpPr>
            <a:spLocks noGrp="1"/>
          </p:cNvSpPr>
          <p:nvPr>
            <p:ph type="subTitle" idx="1"/>
          </p:nvPr>
        </p:nvSpPr>
        <p:spPr/>
        <p:txBody>
          <a:bodyPr/>
          <a:lstStyle/>
          <a:p>
            <a:r>
              <a:rPr lang="en-US" sz="2400" dirty="0" smtClean="0"/>
              <a:t>A.V.Joshi</a:t>
            </a:r>
            <a:r>
              <a:rPr lang="en-US" sz="2400" baseline="30000" dirty="0" smtClean="0"/>
              <a:t>1</a:t>
            </a:r>
            <a:r>
              <a:rPr lang="en-US" sz="2400" dirty="0" smtClean="0"/>
              <a:t>, S.D.Kalmani</a:t>
            </a:r>
            <a:r>
              <a:rPr lang="en-US" sz="2400" baseline="30000" dirty="0" smtClean="0"/>
              <a:t>2</a:t>
            </a:r>
            <a:r>
              <a:rPr lang="en-US" sz="2400" dirty="0" smtClean="0"/>
              <a:t>, N.K.Mondal</a:t>
            </a:r>
            <a:r>
              <a:rPr lang="en-US" sz="2400" baseline="30000" dirty="0" smtClean="0"/>
              <a:t>2</a:t>
            </a:r>
            <a:r>
              <a:rPr lang="en-US" sz="2400" dirty="0" smtClean="0"/>
              <a:t>, </a:t>
            </a:r>
            <a:r>
              <a:rPr lang="en-US" sz="2400" dirty="0" smtClean="0">
                <a:solidFill>
                  <a:srgbClr val="FF0000"/>
                </a:solidFill>
              </a:rPr>
              <a:t>B.Satyanarayana</a:t>
            </a:r>
            <a:r>
              <a:rPr lang="en-US" sz="2400" baseline="30000" dirty="0" smtClean="0"/>
              <a:t>2</a:t>
            </a:r>
            <a:r>
              <a:rPr lang="en-US" sz="2400" dirty="0" smtClean="0"/>
              <a:t>, P.Verma</a:t>
            </a:r>
            <a:r>
              <a:rPr lang="en-US" sz="2400" baseline="30000" dirty="0" smtClean="0"/>
              <a:t>2</a:t>
            </a:r>
            <a:endParaRPr lang="en-IN" sz="2400" dirty="0" smtClean="0"/>
          </a:p>
          <a:p>
            <a:r>
              <a:rPr lang="en-US" sz="2400" baseline="30000" dirty="0" smtClean="0"/>
              <a:t>1</a:t>
            </a:r>
            <a:r>
              <a:rPr lang="en-US" sz="2400" dirty="0" smtClean="0"/>
              <a:t>Alpha Pneumatics, Thane, Mumbai, 400602</a:t>
            </a:r>
            <a:endParaRPr lang="en-IN" sz="2400" dirty="0" smtClean="0"/>
          </a:p>
          <a:p>
            <a:r>
              <a:rPr lang="en-US" sz="2400" baseline="30000" dirty="0" smtClean="0"/>
              <a:t>2</a:t>
            </a:r>
            <a:r>
              <a:rPr lang="en-US" sz="2400" dirty="0" smtClean="0"/>
              <a:t>Tata Institute of Fundamental Research, Colaba, Mumbai, 400005</a:t>
            </a:r>
            <a:endParaRPr lang="en-IN" sz="2400" dirty="0" smtClean="0"/>
          </a:p>
        </p:txBody>
      </p:sp>
      <p:sp>
        <p:nvSpPr>
          <p:cNvPr id="6147" name="Title 2"/>
          <p:cNvSpPr>
            <a:spLocks noGrp="1"/>
          </p:cNvSpPr>
          <p:nvPr>
            <p:ph type="ctrTitle"/>
          </p:nvPr>
        </p:nvSpPr>
        <p:spPr/>
        <p:txBody>
          <a:bodyPr/>
          <a:lstStyle/>
          <a:p>
            <a:r>
              <a:rPr lang="en-US" dirty="0" smtClean="0"/>
              <a:t>Close Loop Gas Recirculation and Purification System for INO RPC System</a:t>
            </a:r>
            <a:endParaRPr lang="en-IN"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Some resulting numbers</a:t>
            </a:r>
            <a:endParaRPr lang="en-IN" dirty="0"/>
          </a:p>
        </p:txBody>
      </p:sp>
      <p:sp>
        <p:nvSpPr>
          <p:cNvPr id="3" name="Content Placeholder 2"/>
          <p:cNvSpPr>
            <a:spLocks noGrp="1"/>
          </p:cNvSpPr>
          <p:nvPr>
            <p:ph sz="quarter" idx="1"/>
          </p:nvPr>
        </p:nvSpPr>
        <p:spPr/>
        <p:txBody>
          <a:bodyPr>
            <a:normAutofit/>
          </a:bodyPr>
          <a:lstStyle/>
          <a:p>
            <a:r>
              <a:rPr lang="en-US" sz="2800" dirty="0" smtClean="0"/>
              <a:t>Total </a:t>
            </a:r>
            <a:r>
              <a:rPr lang="en-US" sz="2800" dirty="0" smtClean="0"/>
              <a:t>gas volume in the system= 101 litres</a:t>
            </a:r>
          </a:p>
          <a:p>
            <a:pPr lvl="1"/>
            <a:r>
              <a:rPr lang="en-US" dirty="0" smtClean="0"/>
              <a:t>Main cylinder = 20litres, buffer cylinder  = 20litres</a:t>
            </a:r>
          </a:p>
          <a:p>
            <a:pPr lvl="1"/>
            <a:r>
              <a:rPr lang="en-US" dirty="0" smtClean="0"/>
              <a:t> Three purifier cylinders = 3x15 = 45litres</a:t>
            </a:r>
          </a:p>
          <a:p>
            <a:pPr lvl="1"/>
            <a:r>
              <a:rPr lang="en-US" dirty="0" smtClean="0"/>
              <a:t> Two RPCs = 2x8 = 16Litres</a:t>
            </a:r>
          </a:p>
          <a:p>
            <a:r>
              <a:rPr lang="en-US" sz="2800" dirty="0" smtClean="0"/>
              <a:t>Auto refilling pressure = 1.150bar, auto refill up to = 1.450bar, difference = 0.300bar</a:t>
            </a:r>
          </a:p>
          <a:p>
            <a:r>
              <a:rPr lang="en-US" sz="2800" dirty="0" smtClean="0"/>
              <a:t>Volume of cylinder = 20litres, so gas refilled = 20 x 0.300 = 6litres. </a:t>
            </a:r>
          </a:p>
          <a:p>
            <a:r>
              <a:rPr lang="en-US" sz="2800" dirty="0" smtClean="0"/>
              <a:t>We </a:t>
            </a:r>
            <a:r>
              <a:rPr lang="en-US" sz="2800" dirty="0" smtClean="0"/>
              <a:t>refill only 6 litres.  So, we are filling only about 6 % of the total volume once in 20 days.</a:t>
            </a:r>
          </a:p>
          <a:p>
            <a:endParaRPr lang="en-IN" dirty="0"/>
          </a:p>
        </p:txBody>
      </p:sp>
      <p:sp>
        <p:nvSpPr>
          <p:cNvPr id="4" name="Footer Placeholder 3"/>
          <p:cNvSpPr>
            <a:spLocks noGrp="1"/>
          </p:cNvSpPr>
          <p:nvPr>
            <p:ph type="ftr" sz="quarter" idx="11"/>
          </p:nvPr>
        </p:nvSpPr>
        <p:spPr/>
        <p:txBody>
          <a:bodyPr/>
          <a:lstStyle/>
          <a:p>
            <a:pPr>
              <a:defRPr/>
            </a:pPr>
            <a:r>
              <a:rPr lang="en-US" dirty="0" smtClean="0"/>
              <a:t>B.Satyanarayana, TIFR, Mumbai                   XX DAE-BRNS High Energy Physics Symposium, Visva-Bharati                January 13-18, 2013</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of close loop system</a:t>
            </a:r>
          </a:p>
        </p:txBody>
      </p:sp>
      <p:sp>
        <p:nvSpPr>
          <p:cNvPr id="8195" name="Content Placeholder 2"/>
          <p:cNvSpPr>
            <a:spLocks noGrp="1"/>
          </p:cNvSpPr>
          <p:nvPr>
            <p:ph sz="quarter" idx="1"/>
          </p:nvPr>
        </p:nvSpPr>
        <p:spPr/>
        <p:txBody>
          <a:bodyPr>
            <a:normAutofit/>
          </a:bodyPr>
          <a:lstStyle/>
          <a:p>
            <a:r>
              <a:rPr lang="en-US" dirty="0" smtClean="0"/>
              <a:t>Depends on  maintaining pressure balance, flow rate  and efficiency of purification process.</a:t>
            </a:r>
          </a:p>
          <a:p>
            <a:r>
              <a:rPr lang="en-US" u="sng" dirty="0" smtClean="0"/>
              <a:t>Depends very much on the leak integrity of RPC</a:t>
            </a:r>
            <a:r>
              <a:rPr lang="en-US" dirty="0" smtClean="0"/>
              <a:t>. </a:t>
            </a:r>
          </a:p>
          <a:p>
            <a:r>
              <a:rPr lang="en-US" dirty="0" smtClean="0"/>
              <a:t>Both factors must be carefully addressed to achieve good efficiency of close loop recirculation.</a:t>
            </a:r>
          </a:p>
          <a:p>
            <a:r>
              <a:rPr lang="en-IN" dirty="0" smtClean="0"/>
              <a:t>Operates at very low pressure difference. Typically 10 to 20mmWC. Hence the system is sensitive to changes in the ambient room pressure. </a:t>
            </a:r>
          </a:p>
          <a:p>
            <a:r>
              <a:rPr lang="en-IN" dirty="0" smtClean="0">
                <a:solidFill>
                  <a:srgbClr val="0070C0"/>
                </a:solidFill>
              </a:rPr>
              <a:t>Therefore removed the “High pressure to low pressure regulator” and capillary are connected at the input of RPCs</a:t>
            </a:r>
          </a:p>
          <a:p>
            <a:r>
              <a:rPr lang="en-IN" dirty="0" smtClean="0"/>
              <a:t>Removal of Contaminations: Air, Water vapour along with air and break down radicals specially of SF</a:t>
            </a:r>
            <a:r>
              <a:rPr lang="en-IN" baseline="-25000" dirty="0" smtClean="0"/>
              <a:t>6</a:t>
            </a:r>
          </a:p>
        </p:txBody>
      </p:sp>
      <p:sp>
        <p:nvSpPr>
          <p:cNvPr id="4" name="Footer Placeholder 3"/>
          <p:cNvSpPr>
            <a:spLocks noGrp="1"/>
          </p:cNvSpPr>
          <p:nvPr>
            <p:ph type="ftr" sz="quarter" idx="11"/>
          </p:nvPr>
        </p:nvSpPr>
        <p:spPr/>
        <p:txBody>
          <a:bodyPr/>
          <a:lstStyle/>
          <a:p>
            <a:r>
              <a:rPr lang="en-US" dirty="0" smtClean="0"/>
              <a:t>B.Satyanarayana, TIFR, Mumbai                   XX DAE-BRNS High Energy Physics Symposium, Visva-Bharati                January 13-18, 2013</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9" descr="DSCN5188"/>
          <p:cNvPicPr>
            <a:picLocks noGrp="1" noChangeAspect="1" noChangeArrowheads="1"/>
          </p:cNvPicPr>
          <p:nvPr>
            <p:ph sz="quarter" idx="1"/>
          </p:nvPr>
        </p:nvPicPr>
        <p:blipFill>
          <a:blip r:embed="rId2" cstate="print"/>
          <a:stretch>
            <a:fillRect/>
          </a:stretch>
        </p:blipFill>
        <p:spPr>
          <a:xfrm>
            <a:off x="864913" y="1453227"/>
            <a:ext cx="2913611" cy="2186247"/>
          </a:xfrm>
        </p:spPr>
      </p:pic>
      <p:sp>
        <p:nvSpPr>
          <p:cNvPr id="4098" name="Rectangle 4"/>
          <p:cNvSpPr>
            <a:spLocks noGrp="1" noChangeArrowheads="1"/>
          </p:cNvSpPr>
          <p:nvPr>
            <p:ph type="title"/>
          </p:nvPr>
        </p:nvSpPr>
        <p:spPr/>
        <p:txBody>
          <a:bodyPr/>
          <a:lstStyle/>
          <a:p>
            <a:r>
              <a:rPr lang="en-US" dirty="0" smtClean="0"/>
              <a:t>Some crucial parts of the system</a:t>
            </a:r>
          </a:p>
        </p:txBody>
      </p:sp>
      <p:pic>
        <p:nvPicPr>
          <p:cNvPr id="4100" name="Picture 10" descr="DSCN5189"/>
          <p:cNvPicPr>
            <a:picLocks noGrp="1" noChangeAspect="1" noChangeArrowheads="1"/>
          </p:cNvPicPr>
          <p:nvPr>
            <p:ph sz="quarter" idx="10"/>
          </p:nvPr>
        </p:nvPicPr>
        <p:blipFill>
          <a:blip r:embed="rId3" cstate="print"/>
          <a:stretch>
            <a:fillRect/>
          </a:stretch>
        </p:blipFill>
        <p:spPr>
          <a:xfrm>
            <a:off x="5363398" y="1451639"/>
            <a:ext cx="2917767" cy="2186247"/>
          </a:xfrm>
        </p:spPr>
      </p:pic>
      <p:pic>
        <p:nvPicPr>
          <p:cNvPr id="4101" name="Picture 11" descr="DSCN5191"/>
          <p:cNvPicPr>
            <a:picLocks noGrp="1" noChangeAspect="1" noChangeArrowheads="1"/>
          </p:cNvPicPr>
          <p:nvPr>
            <p:ph sz="quarter" idx="11"/>
          </p:nvPr>
        </p:nvPicPr>
        <p:blipFill>
          <a:blip r:embed="rId4" cstate="print"/>
          <a:stretch>
            <a:fillRect/>
          </a:stretch>
        </p:blipFill>
        <p:spPr>
          <a:xfrm>
            <a:off x="864913" y="4017039"/>
            <a:ext cx="2913611" cy="2186247"/>
          </a:xfrm>
        </p:spPr>
      </p:pic>
      <p:pic>
        <p:nvPicPr>
          <p:cNvPr id="4102" name="Picture 13" descr="DSCN5194"/>
          <p:cNvPicPr>
            <a:picLocks noGrp="1" noChangeAspect="1" noChangeArrowheads="1"/>
          </p:cNvPicPr>
          <p:nvPr>
            <p:ph sz="quarter" idx="12"/>
          </p:nvPr>
        </p:nvPicPr>
        <p:blipFill>
          <a:blip r:embed="rId5" cstate="print"/>
          <a:stretch>
            <a:fillRect/>
          </a:stretch>
        </p:blipFill>
        <p:spPr>
          <a:xfrm>
            <a:off x="5363398" y="4018627"/>
            <a:ext cx="2917767" cy="2186247"/>
          </a:xfrm>
        </p:spPr>
      </p:pic>
      <p:sp>
        <p:nvSpPr>
          <p:cNvPr id="11" name="Footer Placeholder 10"/>
          <p:cNvSpPr>
            <a:spLocks noGrp="1"/>
          </p:cNvSpPr>
          <p:nvPr>
            <p:ph type="ftr" sz="quarter" idx="13"/>
          </p:nvPr>
        </p:nvSpPr>
        <p:spPr/>
        <p:txBody>
          <a:bodyPr/>
          <a:lstStyle/>
          <a:p>
            <a:r>
              <a:rPr lang="en-US" dirty="0" smtClean="0"/>
              <a:t>B.Satyanarayana, TIFR, Mumbai                   XX DAE-BRNS High Energy Physics Symposium, Visva-Bharati                January 13-18, 2013</a:t>
            </a:r>
            <a:endParaRPr lang="en-US" dirty="0"/>
          </a:p>
        </p:txBody>
      </p:sp>
      <p:sp>
        <p:nvSpPr>
          <p:cNvPr id="4103" name="Text Box 14"/>
          <p:cNvSpPr txBox="1">
            <a:spLocks noChangeArrowheads="1"/>
          </p:cNvSpPr>
          <p:nvPr/>
        </p:nvSpPr>
        <p:spPr bwMode="auto">
          <a:xfrm>
            <a:off x="1098756" y="1113504"/>
            <a:ext cx="2438400" cy="324000"/>
          </a:xfrm>
          <a:prstGeom prst="rect">
            <a:avLst/>
          </a:prstGeom>
          <a:noFill/>
          <a:ln w="9525">
            <a:noFill/>
            <a:miter lim="800000"/>
            <a:headEnd/>
            <a:tailEnd/>
          </a:ln>
        </p:spPr>
        <p:txBody>
          <a:bodyPr>
            <a:spAutoFit/>
          </a:bodyPr>
          <a:lstStyle/>
          <a:p>
            <a:pPr>
              <a:spcBef>
                <a:spcPct val="50000"/>
              </a:spcBef>
            </a:pPr>
            <a:r>
              <a:rPr lang="en-US" sz="1600" dirty="0">
                <a:solidFill>
                  <a:srgbClr val="0000FF"/>
                </a:solidFill>
              </a:rPr>
              <a:t>PLC – CPU with Display</a:t>
            </a:r>
          </a:p>
        </p:txBody>
      </p:sp>
      <p:sp>
        <p:nvSpPr>
          <p:cNvPr id="4104" name="Text Box 15"/>
          <p:cNvSpPr txBox="1">
            <a:spLocks noChangeArrowheads="1"/>
          </p:cNvSpPr>
          <p:nvPr/>
        </p:nvSpPr>
        <p:spPr bwMode="auto">
          <a:xfrm>
            <a:off x="5365956" y="1096296"/>
            <a:ext cx="2916000" cy="324000"/>
          </a:xfrm>
          <a:prstGeom prst="rect">
            <a:avLst/>
          </a:prstGeom>
          <a:noFill/>
          <a:ln w="9525">
            <a:noFill/>
            <a:miter lim="800000"/>
            <a:headEnd/>
            <a:tailEnd/>
          </a:ln>
        </p:spPr>
        <p:txBody>
          <a:bodyPr>
            <a:spAutoFit/>
          </a:bodyPr>
          <a:lstStyle/>
          <a:p>
            <a:pPr>
              <a:spcBef>
                <a:spcPct val="50000"/>
              </a:spcBef>
            </a:pPr>
            <a:r>
              <a:rPr lang="en-US" sz="1600" dirty="0">
                <a:solidFill>
                  <a:srgbClr val="0000FF"/>
                </a:solidFill>
              </a:rPr>
              <a:t>Vacuum- Suction-Compressor</a:t>
            </a:r>
          </a:p>
        </p:txBody>
      </p:sp>
      <p:sp>
        <p:nvSpPr>
          <p:cNvPr id="4105" name="Text Box 16"/>
          <p:cNvSpPr txBox="1">
            <a:spLocks noChangeArrowheads="1"/>
          </p:cNvSpPr>
          <p:nvPr/>
        </p:nvSpPr>
        <p:spPr bwMode="auto">
          <a:xfrm>
            <a:off x="1066800" y="3672348"/>
            <a:ext cx="2448000" cy="324000"/>
          </a:xfrm>
          <a:prstGeom prst="rect">
            <a:avLst/>
          </a:prstGeom>
          <a:noFill/>
          <a:ln w="9525">
            <a:noFill/>
            <a:miter lim="800000"/>
            <a:headEnd/>
            <a:tailEnd/>
          </a:ln>
        </p:spPr>
        <p:txBody>
          <a:bodyPr>
            <a:spAutoFit/>
          </a:bodyPr>
          <a:lstStyle/>
          <a:p>
            <a:pPr>
              <a:spcBef>
                <a:spcPct val="50000"/>
              </a:spcBef>
            </a:pPr>
            <a:r>
              <a:rPr lang="en-US" sz="1600" dirty="0">
                <a:solidFill>
                  <a:srgbClr val="0000FF"/>
                </a:solidFill>
              </a:rPr>
              <a:t>Moisture Sensor + 20mA</a:t>
            </a:r>
          </a:p>
        </p:txBody>
      </p:sp>
      <p:sp>
        <p:nvSpPr>
          <p:cNvPr id="4106" name="Text Box 17"/>
          <p:cNvSpPr txBox="1">
            <a:spLocks noChangeArrowheads="1"/>
          </p:cNvSpPr>
          <p:nvPr/>
        </p:nvSpPr>
        <p:spPr bwMode="auto">
          <a:xfrm>
            <a:off x="5715000" y="3657600"/>
            <a:ext cx="2514600" cy="338554"/>
          </a:xfrm>
          <a:prstGeom prst="rect">
            <a:avLst/>
          </a:prstGeom>
          <a:noFill/>
          <a:ln w="9525">
            <a:noFill/>
            <a:miter lim="800000"/>
            <a:headEnd/>
            <a:tailEnd/>
          </a:ln>
        </p:spPr>
        <p:txBody>
          <a:bodyPr>
            <a:spAutoFit/>
          </a:bodyPr>
          <a:lstStyle/>
          <a:p>
            <a:pPr>
              <a:spcBef>
                <a:spcPct val="50000"/>
              </a:spcBef>
            </a:pPr>
            <a:r>
              <a:rPr lang="en-US" sz="1600" dirty="0">
                <a:solidFill>
                  <a:srgbClr val="0000FF"/>
                </a:solidFill>
              </a:rPr>
              <a:t>Neoprene - </a:t>
            </a:r>
            <a:r>
              <a:rPr lang="en-US" sz="1600" dirty="0" smtClean="0">
                <a:solidFill>
                  <a:srgbClr val="0000FF"/>
                </a:solidFill>
              </a:rPr>
              <a:t>Diaphragm</a:t>
            </a:r>
            <a:endParaRPr lang="en-US" sz="1600" dirty="0">
              <a:solidFill>
                <a:srgbClr val="0000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9" descr="DSCN5196"/>
          <p:cNvPicPr>
            <a:picLocks noGrp="1" noChangeAspect="1" noChangeArrowheads="1"/>
          </p:cNvPicPr>
          <p:nvPr>
            <p:ph sz="quarter" idx="1"/>
          </p:nvPr>
        </p:nvPicPr>
        <p:blipFill>
          <a:blip r:embed="rId2" cstate="print"/>
          <a:stretch>
            <a:fillRect/>
          </a:stretch>
        </p:blipFill>
        <p:spPr>
          <a:xfrm>
            <a:off x="1066800" y="1267200"/>
            <a:ext cx="3406379" cy="2556000"/>
          </a:xfrm>
        </p:spPr>
      </p:pic>
      <p:sp>
        <p:nvSpPr>
          <p:cNvPr id="5122" name="Rectangle 4"/>
          <p:cNvSpPr>
            <a:spLocks noGrp="1" noChangeArrowheads="1"/>
          </p:cNvSpPr>
          <p:nvPr>
            <p:ph type="title"/>
          </p:nvPr>
        </p:nvSpPr>
        <p:spPr/>
        <p:txBody>
          <a:bodyPr/>
          <a:lstStyle/>
          <a:p>
            <a:r>
              <a:rPr lang="en-US" dirty="0" smtClean="0"/>
              <a:t>(High to Low) Pressure regulator</a:t>
            </a:r>
          </a:p>
        </p:txBody>
      </p:sp>
      <p:pic>
        <p:nvPicPr>
          <p:cNvPr id="5124" name="Picture 10" descr="DSCN5195"/>
          <p:cNvPicPr>
            <a:picLocks noGrp="1" noChangeAspect="1" noChangeArrowheads="1"/>
          </p:cNvPicPr>
          <p:nvPr>
            <p:ph sz="quarter" idx="10"/>
          </p:nvPr>
        </p:nvPicPr>
        <p:blipFill>
          <a:blip r:embed="rId3" cstate="print"/>
          <a:stretch>
            <a:fillRect/>
          </a:stretch>
        </p:blipFill>
        <p:spPr>
          <a:xfrm>
            <a:off x="4514748" y="1267200"/>
            <a:ext cx="3406379" cy="2556000"/>
          </a:xfrm>
        </p:spPr>
      </p:pic>
      <p:pic>
        <p:nvPicPr>
          <p:cNvPr id="5125" name="Picture 12" descr="DSCN5178"/>
          <p:cNvPicPr>
            <a:picLocks noGrp="1" noChangeAspect="1" noChangeArrowheads="1"/>
          </p:cNvPicPr>
          <p:nvPr>
            <p:ph sz="quarter" idx="11"/>
          </p:nvPr>
        </p:nvPicPr>
        <p:blipFill>
          <a:blip r:embed="rId4" cstate="print"/>
          <a:stretch>
            <a:fillRect/>
          </a:stretch>
        </p:blipFill>
        <p:spPr>
          <a:xfrm>
            <a:off x="1066800" y="3856704"/>
            <a:ext cx="3411243" cy="2556000"/>
          </a:xfrm>
        </p:spPr>
      </p:pic>
      <p:pic>
        <p:nvPicPr>
          <p:cNvPr id="5126" name="Picture 13" descr="DSCN5194"/>
          <p:cNvPicPr>
            <a:picLocks noGrp="1" noChangeAspect="1" noChangeArrowheads="1"/>
          </p:cNvPicPr>
          <p:nvPr>
            <p:ph sz="quarter" idx="12"/>
          </p:nvPr>
        </p:nvPicPr>
        <p:blipFill>
          <a:blip r:embed="rId5" cstate="print"/>
          <a:stretch>
            <a:fillRect/>
          </a:stretch>
        </p:blipFill>
        <p:spPr>
          <a:xfrm>
            <a:off x="4517757" y="3856398"/>
            <a:ext cx="3411243" cy="2556000"/>
          </a:xfrm>
        </p:spPr>
      </p:pic>
      <p:sp>
        <p:nvSpPr>
          <p:cNvPr id="8" name="Footer Placeholder 7"/>
          <p:cNvSpPr>
            <a:spLocks noGrp="1"/>
          </p:cNvSpPr>
          <p:nvPr>
            <p:ph type="ftr" sz="quarter" idx="13"/>
          </p:nvPr>
        </p:nvSpPr>
        <p:spPr/>
        <p:txBody>
          <a:bodyPr/>
          <a:lstStyle/>
          <a:p>
            <a:r>
              <a:rPr lang="en-US" dirty="0" smtClean="0"/>
              <a:t>B.Satyanarayana, TIFR, Mumbai                   XX DAE-BRNS High Energy Physics Symposium, Visva-Bharati                January 13-18, 2013</a:t>
            </a:r>
            <a:endParaRPr lang="en-US" dirty="0"/>
          </a:p>
        </p:txBody>
      </p:sp>
      <p:sp>
        <p:nvSpPr>
          <p:cNvPr id="5127" name="Text Box 14"/>
          <p:cNvSpPr txBox="1">
            <a:spLocks noChangeArrowheads="1"/>
          </p:cNvSpPr>
          <p:nvPr/>
        </p:nvSpPr>
        <p:spPr bwMode="auto">
          <a:xfrm>
            <a:off x="90948" y="882912"/>
            <a:ext cx="8064000" cy="324000"/>
          </a:xfrm>
          <a:prstGeom prst="rect">
            <a:avLst/>
          </a:prstGeom>
          <a:noFill/>
          <a:ln w="9525">
            <a:noFill/>
            <a:miter lim="800000"/>
            <a:headEnd/>
            <a:tailEnd/>
          </a:ln>
        </p:spPr>
        <p:txBody>
          <a:bodyPr wrap="square">
            <a:spAutoFit/>
          </a:bodyPr>
          <a:lstStyle/>
          <a:p>
            <a:pPr>
              <a:spcBef>
                <a:spcPct val="50000"/>
              </a:spcBef>
            </a:pPr>
            <a:r>
              <a:rPr lang="en-US" sz="1600" dirty="0" smtClean="0">
                <a:solidFill>
                  <a:srgbClr val="0000FF"/>
                </a:solidFill>
              </a:rPr>
              <a:t>Regulates 3bar </a:t>
            </a:r>
            <a:r>
              <a:rPr lang="en-US" sz="1600" dirty="0">
                <a:solidFill>
                  <a:srgbClr val="0000FF"/>
                </a:solidFill>
              </a:rPr>
              <a:t>to </a:t>
            </a:r>
            <a:r>
              <a:rPr lang="en-US" sz="1600" dirty="0" smtClean="0">
                <a:solidFill>
                  <a:srgbClr val="0000FF"/>
                </a:solidFill>
              </a:rPr>
              <a:t>20/300mm WC </a:t>
            </a:r>
            <a:r>
              <a:rPr lang="en-US" sz="1600" dirty="0">
                <a:solidFill>
                  <a:srgbClr val="0000FF"/>
                </a:solidFill>
              </a:rPr>
              <a:t>with adjustable pin/handle on the </a:t>
            </a:r>
            <a:r>
              <a:rPr lang="en-US" sz="1600" dirty="0" smtClean="0">
                <a:solidFill>
                  <a:srgbClr val="0000FF"/>
                </a:solidFill>
              </a:rPr>
              <a:t>top of the assembly</a:t>
            </a:r>
            <a:endParaRPr lang="en-US" sz="1600" dirty="0">
              <a:solidFill>
                <a:srgbClr val="0000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CLS with a leaky RPC: Refill in 20 hours!</a:t>
            </a:r>
            <a:endParaRPr lang="en-IN" dirty="0"/>
          </a:p>
        </p:txBody>
      </p:sp>
      <p:sp>
        <p:nvSpPr>
          <p:cNvPr id="4" name="Footer Placeholder 3"/>
          <p:cNvSpPr>
            <a:spLocks noGrp="1"/>
          </p:cNvSpPr>
          <p:nvPr>
            <p:ph type="ftr" sz="quarter" idx="11"/>
          </p:nvPr>
        </p:nvSpPr>
        <p:spPr/>
        <p:txBody>
          <a:bodyPr/>
          <a:lstStyle/>
          <a:p>
            <a:pPr>
              <a:defRPr/>
            </a:pPr>
            <a:r>
              <a:rPr lang="en-US" dirty="0" smtClean="0"/>
              <a:t>B.Satyanarayana, TIFR, Mumbai                   XX DAE-BRNS High Energy Physics Symposium, Visva-Bharati                January 13-18, 2013</a:t>
            </a:r>
            <a:endParaRPr lang="en-US" dirty="0"/>
          </a:p>
        </p:txBody>
      </p:sp>
      <p:graphicFrame>
        <p:nvGraphicFramePr>
          <p:cNvPr id="7" name="Content Placeholder 6"/>
          <p:cNvGraphicFramePr>
            <a:graphicFrameLocks noGrp="1"/>
          </p:cNvGraphicFramePr>
          <p:nvPr>
            <p:ph sz="quarter" idx="1"/>
          </p:nvPr>
        </p:nvGraphicFramePr>
        <p:xfrm>
          <a:off x="71438" y="1270000"/>
          <a:ext cx="9001125" cy="5130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7010400" y="1600200"/>
            <a:ext cx="756000" cy="360000"/>
          </a:xfrm>
          <a:prstGeom prst="rect">
            <a:avLst/>
          </a:prstGeom>
          <a:noFill/>
        </p:spPr>
        <p:txBody>
          <a:bodyPr wrap="square" rtlCol="0">
            <a:spAutoFit/>
          </a:bodyPr>
          <a:lstStyle/>
          <a:p>
            <a:r>
              <a:rPr lang="en-IN" sz="1800" b="1" dirty="0" smtClean="0"/>
              <a:t>AL10</a:t>
            </a:r>
            <a:endParaRPr lang="en-IN" sz="1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with 2 RPCs auto-refill in 20 days</a:t>
            </a:r>
            <a:endParaRPr lang="en-US" dirty="0"/>
          </a:p>
        </p:txBody>
      </p:sp>
      <p:sp>
        <p:nvSpPr>
          <p:cNvPr id="4" name="Footer Placeholder 3"/>
          <p:cNvSpPr>
            <a:spLocks noGrp="1"/>
          </p:cNvSpPr>
          <p:nvPr>
            <p:ph type="ftr" sz="quarter" idx="11"/>
          </p:nvPr>
        </p:nvSpPr>
        <p:spPr/>
        <p:txBody>
          <a:bodyPr/>
          <a:lstStyle/>
          <a:p>
            <a:pPr>
              <a:defRPr/>
            </a:pPr>
            <a:r>
              <a:rPr lang="en-US" dirty="0" smtClean="0"/>
              <a:t>B.Satyanarayana, TIFR, Mumbai                   XX DAE-BRNS High Energy Physics Symposium, Visva-Bharati                January 13-18, 2013</a:t>
            </a:r>
            <a:endParaRPr lang="en-US" dirty="0"/>
          </a:p>
        </p:txBody>
      </p:sp>
      <p:pic>
        <p:nvPicPr>
          <p:cNvPr id="6" name="Picture 3" descr="C:\Users\Suresh\Desktop\Cls\pt5_pt1_nov29_11Jan2013.JPG"/>
          <p:cNvPicPr>
            <a:picLocks noGrp="1" noChangeAspect="1" noChangeArrowheads="1"/>
          </p:cNvPicPr>
          <p:nvPr>
            <p:ph sz="quarter" idx="1"/>
          </p:nvPr>
        </p:nvPicPr>
        <p:blipFill>
          <a:blip r:embed="rId2" cstate="print"/>
          <a:srcRect l="1239" t="2990" r="2891" b="3588"/>
          <a:stretch>
            <a:fillRect/>
          </a:stretch>
        </p:blipFill>
        <p:spPr bwMode="auto">
          <a:xfrm>
            <a:off x="760529" y="1270000"/>
            <a:ext cx="7622942" cy="5130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Suresh\Desktop\Cls\mfc6_pt1_nov29_11Jan2013.JPG"/>
          <p:cNvPicPr>
            <a:picLocks noGrp="1" noChangeAspect="1" noChangeArrowheads="1"/>
          </p:cNvPicPr>
          <p:nvPr>
            <p:ph sz="quarter" idx="1"/>
          </p:nvPr>
        </p:nvPicPr>
        <p:blipFill>
          <a:blip r:embed="rId2" cstate="print"/>
          <a:srcRect l="1652" t="2392" r="2478" b="4186"/>
          <a:stretch>
            <a:fillRect/>
          </a:stretch>
        </p:blipFill>
        <p:spPr bwMode="auto">
          <a:xfrm>
            <a:off x="760529" y="1270000"/>
            <a:ext cx="7622942" cy="5130800"/>
          </a:xfrm>
          <a:prstGeom prst="rect">
            <a:avLst/>
          </a:prstGeom>
          <a:noFill/>
        </p:spPr>
      </p:pic>
      <p:sp>
        <p:nvSpPr>
          <p:cNvPr id="2" name="Title 1"/>
          <p:cNvSpPr>
            <a:spLocks noGrp="1"/>
          </p:cNvSpPr>
          <p:nvPr>
            <p:ph type="title"/>
          </p:nvPr>
        </p:nvSpPr>
        <p:spPr/>
        <p:txBody>
          <a:bodyPr/>
          <a:lstStyle/>
          <a:p>
            <a:r>
              <a:rPr lang="en-US" dirty="0" smtClean="0"/>
              <a:t>PT1 after closing CLS’s backdoor</a:t>
            </a:r>
            <a:endParaRPr lang="en-US" dirty="0"/>
          </a:p>
        </p:txBody>
      </p:sp>
      <p:sp>
        <p:nvSpPr>
          <p:cNvPr id="4" name="Footer Placeholder 3"/>
          <p:cNvSpPr>
            <a:spLocks noGrp="1"/>
          </p:cNvSpPr>
          <p:nvPr>
            <p:ph type="ftr" sz="quarter" idx="11"/>
          </p:nvPr>
        </p:nvSpPr>
        <p:spPr/>
        <p:txBody>
          <a:bodyPr/>
          <a:lstStyle/>
          <a:p>
            <a:pPr>
              <a:defRPr/>
            </a:pPr>
            <a:r>
              <a:rPr lang="en-US" dirty="0" smtClean="0"/>
              <a:t>B.Satyanarayana, TIFR, Mumbai                   XX DAE-BRNS High Energy Physics Symposium, Visva-Bharati                January 13-18, 2013</a:t>
            </a:r>
            <a:endParaRPr lang="en-US" dirty="0"/>
          </a:p>
        </p:txBody>
      </p:sp>
      <p:sp>
        <p:nvSpPr>
          <p:cNvPr id="7" name="TextBox 6"/>
          <p:cNvSpPr txBox="1"/>
          <p:nvPr/>
        </p:nvSpPr>
        <p:spPr>
          <a:xfrm>
            <a:off x="6477000" y="3733800"/>
            <a:ext cx="1224000" cy="307777"/>
          </a:xfrm>
          <a:prstGeom prst="rect">
            <a:avLst/>
          </a:prstGeom>
          <a:solidFill>
            <a:schemeClr val="accent2">
              <a:lumMod val="20000"/>
              <a:lumOff val="80000"/>
            </a:schemeClr>
          </a:solidFill>
        </p:spPr>
        <p:txBody>
          <a:bodyPr wrap="square" rtlCol="0">
            <a:spAutoFit/>
          </a:bodyPr>
          <a:lstStyle/>
          <a:p>
            <a:r>
              <a:rPr lang="en-IN" dirty="0" smtClean="0"/>
              <a:t>Stable phase</a:t>
            </a:r>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MFC6 after closing CLS’s backdoor</a:t>
            </a:r>
            <a:endParaRPr lang="en-US" dirty="0"/>
          </a:p>
        </p:txBody>
      </p:sp>
      <p:sp>
        <p:nvSpPr>
          <p:cNvPr id="4" name="Footer Placeholder 3"/>
          <p:cNvSpPr>
            <a:spLocks noGrp="1"/>
          </p:cNvSpPr>
          <p:nvPr>
            <p:ph type="ftr" sz="quarter" idx="11"/>
          </p:nvPr>
        </p:nvSpPr>
        <p:spPr/>
        <p:txBody>
          <a:bodyPr/>
          <a:lstStyle/>
          <a:p>
            <a:pPr>
              <a:defRPr/>
            </a:pPr>
            <a:r>
              <a:rPr lang="en-US" dirty="0" smtClean="0"/>
              <a:t>B.Satyanarayana, TIFR, Mumbai                   XX DAE-BRNS High Energy Physics Symposium, Visva-Bharati                January 13-18, 2013</a:t>
            </a:r>
            <a:endParaRPr lang="en-US" dirty="0"/>
          </a:p>
        </p:txBody>
      </p:sp>
      <p:pic>
        <p:nvPicPr>
          <p:cNvPr id="6" name="Content Placeholder 5" descr="C:\Users\Suresh\Desktop\Cls\mfc6_pt5_nov29_11Jan2013v1.JPG"/>
          <p:cNvPicPr>
            <a:picLocks noGrp="1" noChangeAspect="1" noChangeArrowheads="1"/>
          </p:cNvPicPr>
          <p:nvPr>
            <p:ph sz="quarter" idx="1"/>
          </p:nvPr>
        </p:nvPicPr>
        <p:blipFill>
          <a:blip r:embed="rId2" cstate="print"/>
          <a:srcRect l="1652" t="1794" r="2478" b="3588"/>
          <a:stretch>
            <a:fillRect/>
          </a:stretch>
        </p:blipFill>
        <p:spPr bwMode="auto">
          <a:xfrm>
            <a:off x="808707" y="1270000"/>
            <a:ext cx="7526587" cy="5130800"/>
          </a:xfrm>
          <a:prstGeom prst="rect">
            <a:avLst/>
          </a:prstGeom>
          <a:noFill/>
        </p:spPr>
      </p:pic>
      <p:sp>
        <p:nvSpPr>
          <p:cNvPr id="7" name="TextBox 6"/>
          <p:cNvSpPr txBox="1"/>
          <p:nvPr/>
        </p:nvSpPr>
        <p:spPr>
          <a:xfrm>
            <a:off x="6553200" y="3581400"/>
            <a:ext cx="1224000" cy="307777"/>
          </a:xfrm>
          <a:prstGeom prst="rect">
            <a:avLst/>
          </a:prstGeom>
          <a:solidFill>
            <a:schemeClr val="accent2">
              <a:lumMod val="20000"/>
              <a:lumOff val="80000"/>
            </a:schemeClr>
          </a:solidFill>
        </p:spPr>
        <p:txBody>
          <a:bodyPr wrap="square" rtlCol="0">
            <a:spAutoFit/>
          </a:bodyPr>
          <a:lstStyle/>
          <a:p>
            <a:r>
              <a:rPr lang="en-IN" dirty="0" smtClean="0"/>
              <a:t>Stable phase</a:t>
            </a:r>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smtClean="0"/>
              <a:t>AL11: Pressure versus Chamber current</a:t>
            </a:r>
            <a:endParaRPr lang="en-IN" dirty="0"/>
          </a:p>
        </p:txBody>
      </p:sp>
      <p:sp>
        <p:nvSpPr>
          <p:cNvPr id="4" name="Footer Placeholder 3"/>
          <p:cNvSpPr>
            <a:spLocks noGrp="1"/>
          </p:cNvSpPr>
          <p:nvPr>
            <p:ph type="ftr" sz="quarter" idx="11"/>
          </p:nvPr>
        </p:nvSpPr>
        <p:spPr/>
        <p:txBody>
          <a:bodyPr/>
          <a:lstStyle/>
          <a:p>
            <a:pPr>
              <a:defRPr/>
            </a:pPr>
            <a:r>
              <a:rPr lang="en-US" dirty="0" smtClean="0"/>
              <a:t>B.Satyanarayana, TIFR, Mumbai                   XX DAE-BRNS High Energy Physics Symposium, Visva-Bharati                January 13-18, 2013</a:t>
            </a:r>
            <a:endParaRPr lang="en-US" dirty="0"/>
          </a:p>
        </p:txBody>
      </p:sp>
      <p:pic>
        <p:nvPicPr>
          <p:cNvPr id="9" name="Content Placeholder 8" descr="C:\Users\Suresh\Desktop\bs1.JPG"/>
          <p:cNvPicPr>
            <a:picLocks noGrp="1" noChangeAspect="1" noChangeArrowheads="1"/>
          </p:cNvPicPr>
          <p:nvPr>
            <p:ph sz="quarter" idx="1"/>
          </p:nvPr>
        </p:nvPicPr>
        <p:blipFill>
          <a:blip r:embed="rId2" cstate="print"/>
          <a:srcRect l="826" t="7921" r="1652" b="1196"/>
          <a:stretch>
            <a:fillRect/>
          </a:stretch>
        </p:blipFill>
        <p:spPr bwMode="auto">
          <a:xfrm>
            <a:off x="586535" y="1270000"/>
            <a:ext cx="7970931" cy="5130800"/>
          </a:xfrm>
          <a:prstGeom prst="rect">
            <a:avLst/>
          </a:prstGeom>
          <a:noFill/>
        </p:spPr>
      </p:pic>
      <p:sp>
        <p:nvSpPr>
          <p:cNvPr id="10" name="TextBox 9"/>
          <p:cNvSpPr txBox="1"/>
          <p:nvPr/>
        </p:nvSpPr>
        <p:spPr>
          <a:xfrm>
            <a:off x="6777000" y="4756356"/>
            <a:ext cx="1224000" cy="307777"/>
          </a:xfrm>
          <a:prstGeom prst="rect">
            <a:avLst/>
          </a:prstGeom>
          <a:solidFill>
            <a:schemeClr val="accent2">
              <a:lumMod val="20000"/>
              <a:lumOff val="80000"/>
            </a:schemeClr>
          </a:solidFill>
        </p:spPr>
        <p:txBody>
          <a:bodyPr wrap="square" rtlCol="0">
            <a:spAutoFit/>
          </a:bodyPr>
          <a:lstStyle/>
          <a:p>
            <a:r>
              <a:rPr lang="en-IN" dirty="0" smtClean="0"/>
              <a:t>Stable phase</a:t>
            </a:r>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AL11: Pressure versus noise rates</a:t>
            </a:r>
            <a:endParaRPr lang="en-IN" dirty="0"/>
          </a:p>
        </p:txBody>
      </p:sp>
      <p:sp>
        <p:nvSpPr>
          <p:cNvPr id="5" name="Footer Placeholder 4"/>
          <p:cNvSpPr>
            <a:spLocks noGrp="1"/>
          </p:cNvSpPr>
          <p:nvPr>
            <p:ph type="ftr" sz="quarter" idx="11"/>
          </p:nvPr>
        </p:nvSpPr>
        <p:spPr/>
        <p:txBody>
          <a:bodyPr/>
          <a:lstStyle/>
          <a:p>
            <a:r>
              <a:rPr lang="en-US" dirty="0" smtClean="0"/>
              <a:t>B.Satyanarayana, TIFR, Mumbai                   XX DAE-BRNS High Energy Physics Symposium, Visva-Bharati                January 13-18, 2013</a:t>
            </a:r>
            <a:endParaRPr lang="en-US" dirty="0"/>
          </a:p>
        </p:txBody>
      </p:sp>
      <p:pic>
        <p:nvPicPr>
          <p:cNvPr id="12" name="Picture 2" descr="Al11@9.8KV_noise_rate_as_on_26nov_11Jan_2013.JPG"/>
          <p:cNvPicPr>
            <a:picLocks noGrp="1" noChangeAspect="1" noChangeArrowheads="1"/>
          </p:cNvPicPr>
          <p:nvPr>
            <p:ph sz="quarter" idx="1"/>
          </p:nvPr>
        </p:nvPicPr>
        <p:blipFill>
          <a:blip r:embed="rId2" cstate="print"/>
          <a:srcRect l="1652" t="7175" r="1652" b="2392"/>
          <a:stretch>
            <a:fillRect/>
          </a:stretch>
        </p:blipFill>
        <p:spPr bwMode="auto">
          <a:xfrm>
            <a:off x="600627" y="1270000"/>
            <a:ext cx="7942746" cy="5130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INO’s 50kt magnetised ICAL detector</a:t>
            </a:r>
            <a:endParaRPr lang="en-US" dirty="0"/>
          </a:p>
        </p:txBody>
      </p:sp>
      <p:pic>
        <p:nvPicPr>
          <p:cNvPr id="1026" name="Picture 2"/>
          <p:cNvPicPr>
            <a:picLocks noGrp="1" noChangeAspect="1" noChangeArrowheads="1"/>
          </p:cNvPicPr>
          <p:nvPr>
            <p:ph idx="1"/>
          </p:nvPr>
        </p:nvPicPr>
        <p:blipFill>
          <a:blip r:embed="rId2" cstate="print"/>
          <a:srcRect r="518" b="27681"/>
          <a:stretch>
            <a:fillRect/>
          </a:stretch>
        </p:blipFill>
        <p:spPr bwMode="auto">
          <a:xfrm>
            <a:off x="594000" y="1280652"/>
            <a:ext cx="7956000" cy="2812518"/>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pPr>
              <a:defRPr/>
            </a:pPr>
            <a:r>
              <a:rPr lang="en-US" dirty="0" smtClean="0"/>
              <a:t>B.Satyanarayana, TIFR, Mumbai                   XX DAE-BRNS High Energy Physics Symposium, Visva-Bharati                January 13-18, 2013</a:t>
            </a:r>
            <a:endParaRPr lang="en-US" dirty="0"/>
          </a:p>
        </p:txBody>
      </p:sp>
      <p:sp>
        <p:nvSpPr>
          <p:cNvPr id="7" name="Rectangle 6"/>
          <p:cNvSpPr/>
          <p:nvPr/>
        </p:nvSpPr>
        <p:spPr>
          <a:xfrm>
            <a:off x="304800" y="4369475"/>
            <a:ext cx="8534400" cy="2031325"/>
          </a:xfrm>
          <a:prstGeom prst="rect">
            <a:avLst/>
          </a:prstGeom>
          <a:solidFill>
            <a:schemeClr val="bg1">
              <a:lumMod val="85000"/>
            </a:schemeClr>
          </a:solidFill>
        </p:spPr>
        <p:txBody>
          <a:bodyPr wrap="square">
            <a:spAutoFit/>
          </a:bodyPr>
          <a:lstStyle/>
          <a:p>
            <a:pPr algn="ctr" eaLnBrk="0" hangingPunct="0"/>
            <a:r>
              <a:rPr lang="en-US" sz="1800" dirty="0" smtClean="0">
                <a:solidFill>
                  <a:srgbClr val="002060"/>
                </a:solidFill>
                <a:latin typeface="Arial" pitchFamily="34" charset="0"/>
                <a:ea typeface="Times New Roman" pitchFamily="18" charset="0"/>
                <a:cs typeface="Arial" pitchFamily="34" charset="0"/>
              </a:rPr>
              <a:t>The basic function of the gas system is to mix the gas components in the appropriate proportion, to distribute the mixture to the individual chambers as well as to purify and recycle the used gas. The large detector volume and the relatively expensive gases make a Closed Loop System mandatory. It is observed that, the performance of RPC largely depends on the quality of the gas mixture used. The current drawn by the chambers increases with poor quality of gas mixture. So, it is  very important to assure a good quality of gas  in the RPC system.</a:t>
            </a:r>
            <a:endParaRPr lang="en-US" sz="1800" dirty="0" smtClean="0">
              <a:solidFill>
                <a:srgbClr val="002060"/>
              </a:solidFill>
              <a:latin typeface="Arial" pitchFamily="34" charset="0"/>
              <a:cs typeface="Arial" pitchFamily="34" charset="0"/>
            </a:endParaRPr>
          </a:p>
        </p:txBody>
      </p:sp>
    </p:spTree>
    <p:extLst>
      <p:ext uri="{BB962C8B-B14F-4D97-AF65-F5344CB8AC3E}">
        <p14:creationId xmlns="" xmlns:p14="http://schemas.microsoft.com/office/powerpoint/2010/main" val="2211414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AL15: Pressure versus Chamber current</a:t>
            </a:r>
            <a:endParaRPr lang="en-US" dirty="0"/>
          </a:p>
        </p:txBody>
      </p:sp>
      <p:sp>
        <p:nvSpPr>
          <p:cNvPr id="4" name="Footer Placeholder 3"/>
          <p:cNvSpPr>
            <a:spLocks noGrp="1"/>
          </p:cNvSpPr>
          <p:nvPr>
            <p:ph type="ftr" sz="quarter" idx="11"/>
          </p:nvPr>
        </p:nvSpPr>
        <p:spPr/>
        <p:txBody>
          <a:bodyPr/>
          <a:lstStyle/>
          <a:p>
            <a:pPr>
              <a:defRPr/>
            </a:pPr>
            <a:r>
              <a:rPr lang="en-US" dirty="0" smtClean="0"/>
              <a:t>B.Satyanarayana, TIFR, Mumbai                   XX DAE-BRNS High Energy Physics Symposium, Visva-Bharati                January 13-18, 2013</a:t>
            </a:r>
            <a:endParaRPr lang="en-US" dirty="0"/>
          </a:p>
        </p:txBody>
      </p:sp>
      <p:pic>
        <p:nvPicPr>
          <p:cNvPr id="8" name="Picture 2" descr="C:\Users\Suresh\Desktop\bs3.JPG"/>
          <p:cNvPicPr>
            <a:picLocks noGrp="1" noChangeAspect="1" noChangeArrowheads="1"/>
          </p:cNvPicPr>
          <p:nvPr>
            <p:ph sz="quarter" idx="1"/>
          </p:nvPr>
        </p:nvPicPr>
        <p:blipFill>
          <a:blip r:embed="rId2" cstate="print"/>
          <a:srcRect l="1239" t="6578" r="2478" b="2392"/>
          <a:stretch>
            <a:fillRect/>
          </a:stretch>
        </p:blipFill>
        <p:spPr bwMode="auto">
          <a:xfrm>
            <a:off x="643523" y="1270000"/>
            <a:ext cx="7856954" cy="5130800"/>
          </a:xfrm>
          <a:prstGeom prst="rect">
            <a:avLst/>
          </a:prstGeom>
          <a:noFill/>
        </p:spPr>
      </p:pic>
      <p:sp>
        <p:nvSpPr>
          <p:cNvPr id="9" name="TextBox 8"/>
          <p:cNvSpPr txBox="1"/>
          <p:nvPr/>
        </p:nvSpPr>
        <p:spPr>
          <a:xfrm>
            <a:off x="6781800" y="3810000"/>
            <a:ext cx="1224000" cy="307777"/>
          </a:xfrm>
          <a:prstGeom prst="rect">
            <a:avLst/>
          </a:prstGeom>
          <a:solidFill>
            <a:schemeClr val="accent2">
              <a:lumMod val="20000"/>
              <a:lumOff val="80000"/>
            </a:schemeClr>
          </a:solidFill>
        </p:spPr>
        <p:txBody>
          <a:bodyPr wrap="square" rtlCol="0">
            <a:spAutoFit/>
          </a:bodyPr>
          <a:lstStyle/>
          <a:p>
            <a:r>
              <a:rPr lang="en-IN" dirty="0" smtClean="0"/>
              <a:t>Stable phase</a:t>
            </a:r>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AL15: Pressure versus noise rates</a:t>
            </a:r>
            <a:endParaRPr lang="en-US" dirty="0"/>
          </a:p>
        </p:txBody>
      </p:sp>
      <p:sp>
        <p:nvSpPr>
          <p:cNvPr id="4" name="Footer Placeholder 3"/>
          <p:cNvSpPr>
            <a:spLocks noGrp="1"/>
          </p:cNvSpPr>
          <p:nvPr>
            <p:ph type="ftr" sz="quarter" idx="11"/>
          </p:nvPr>
        </p:nvSpPr>
        <p:spPr/>
        <p:txBody>
          <a:bodyPr/>
          <a:lstStyle/>
          <a:p>
            <a:pPr>
              <a:defRPr/>
            </a:pPr>
            <a:r>
              <a:rPr lang="en-US" dirty="0" smtClean="0"/>
              <a:t>B.Satyanarayana, TIFR, Mumbai                   XX DAE-BRNS High Energy Physics Symposium, Visva-Bharati                January 13-18, 2013</a:t>
            </a:r>
            <a:endParaRPr lang="en-US" dirty="0"/>
          </a:p>
        </p:txBody>
      </p:sp>
      <p:pic>
        <p:nvPicPr>
          <p:cNvPr id="6" name="Picture 2" descr="C:\Users\Suresh\Desktop\bs4.JPG"/>
          <p:cNvPicPr>
            <a:picLocks noGrp="1" noChangeAspect="1" noChangeArrowheads="1"/>
          </p:cNvPicPr>
          <p:nvPr>
            <p:ph sz="quarter" idx="1"/>
          </p:nvPr>
        </p:nvPicPr>
        <p:blipFill>
          <a:blip r:embed="rId2" cstate="print"/>
          <a:srcRect l="826" t="6578" r="2891" b="2392"/>
          <a:stretch>
            <a:fillRect/>
          </a:stretch>
        </p:blipFill>
        <p:spPr bwMode="auto">
          <a:xfrm>
            <a:off x="643523" y="1270000"/>
            <a:ext cx="7856954" cy="5130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 Box 5"/>
          <p:cNvSpPr txBox="1">
            <a:spLocks noChangeArrowheads="1"/>
          </p:cNvSpPr>
          <p:nvPr/>
        </p:nvSpPr>
        <p:spPr bwMode="auto">
          <a:xfrm>
            <a:off x="1447800" y="914400"/>
            <a:ext cx="2590800" cy="214313"/>
          </a:xfrm>
          <a:prstGeom prst="rect">
            <a:avLst/>
          </a:prstGeom>
          <a:noFill/>
          <a:ln w="9525">
            <a:noFill/>
            <a:miter lim="800000"/>
            <a:headEnd/>
            <a:tailEnd/>
          </a:ln>
          <a:effectLst/>
        </p:spPr>
        <p:txBody>
          <a:bodyPr>
            <a:spAutoFit/>
          </a:bodyPr>
          <a:lstStyle/>
          <a:p>
            <a:pPr>
              <a:spcBef>
                <a:spcPct val="50000"/>
              </a:spcBef>
            </a:pPr>
            <a:endParaRPr lang="en-US" dirty="0"/>
          </a:p>
        </p:txBody>
      </p:sp>
      <p:sp>
        <p:nvSpPr>
          <p:cNvPr id="7" name="Title 6"/>
          <p:cNvSpPr>
            <a:spLocks noGrp="1"/>
          </p:cNvSpPr>
          <p:nvPr>
            <p:ph type="title"/>
          </p:nvPr>
        </p:nvSpPr>
        <p:spPr/>
        <p:txBody>
          <a:bodyPr/>
          <a:lstStyle/>
          <a:p>
            <a:r>
              <a:rPr lang="en-IN" dirty="0" smtClean="0"/>
              <a:t>Residual Gas Analyser (RGA) Setup</a:t>
            </a:r>
            <a:endParaRPr lang="en-IN" dirty="0"/>
          </a:p>
        </p:txBody>
      </p:sp>
      <p:sp>
        <p:nvSpPr>
          <p:cNvPr id="6" name="Footer Placeholder 5"/>
          <p:cNvSpPr>
            <a:spLocks noGrp="1"/>
          </p:cNvSpPr>
          <p:nvPr>
            <p:ph type="ftr" sz="quarter" idx="11"/>
          </p:nvPr>
        </p:nvSpPr>
        <p:spPr/>
        <p:txBody>
          <a:bodyPr/>
          <a:lstStyle/>
          <a:p>
            <a:pPr>
              <a:defRPr/>
            </a:pPr>
            <a:r>
              <a:rPr lang="en-US" dirty="0" smtClean="0"/>
              <a:t>B.Satyanarayana, TIFR, Mumbai                   XX DAE-BRNS High Energy Physics Symposium, Visva-Bharati                January 13-18, 2013</a:t>
            </a:r>
            <a:endParaRPr lang="en-US" dirty="0"/>
          </a:p>
        </p:txBody>
      </p:sp>
      <p:pic>
        <p:nvPicPr>
          <p:cNvPr id="10" name="Picture 4" descr="DSCN6877"/>
          <p:cNvPicPr>
            <a:picLocks noChangeAspect="1" noChangeArrowheads="1"/>
          </p:cNvPicPr>
          <p:nvPr/>
        </p:nvPicPr>
        <p:blipFill>
          <a:blip r:embed="rId2" cstate="print">
            <a:lum bright="46000" contrast="20000"/>
          </a:blip>
          <a:srcRect/>
          <a:stretch>
            <a:fillRect/>
          </a:stretch>
        </p:blipFill>
        <p:spPr bwMode="auto">
          <a:xfrm>
            <a:off x="71438" y="1270000"/>
            <a:ext cx="9001125" cy="513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dirty="0" smtClean="0"/>
              <a:t>Typical RGA spectrum</a:t>
            </a:r>
            <a:endParaRPr lang="en-US" dirty="0"/>
          </a:p>
        </p:txBody>
      </p:sp>
      <p:pic>
        <p:nvPicPr>
          <p:cNvPr id="171012" name="Picture 4" descr="all"/>
          <p:cNvPicPr>
            <a:picLocks noChangeAspect="1" noChangeArrowheads="1"/>
          </p:cNvPicPr>
          <p:nvPr/>
        </p:nvPicPr>
        <p:blipFill>
          <a:blip r:embed="rId2" cstate="print"/>
          <a:srcRect/>
          <a:stretch>
            <a:fillRect/>
          </a:stretch>
        </p:blipFill>
        <p:spPr bwMode="auto">
          <a:xfrm>
            <a:off x="72000" y="1219200"/>
            <a:ext cx="9000000" cy="3386081"/>
          </a:xfrm>
          <a:prstGeom prst="rect">
            <a:avLst/>
          </a:prstGeom>
          <a:noFill/>
        </p:spPr>
      </p:pic>
      <p:pic>
        <p:nvPicPr>
          <p:cNvPr id="9" name="Picture 3"/>
          <p:cNvPicPr>
            <a:picLocks noChangeAspect="1" noChangeArrowheads="1"/>
          </p:cNvPicPr>
          <p:nvPr/>
        </p:nvPicPr>
        <p:blipFill>
          <a:blip r:embed="rId3" cstate="print"/>
          <a:srcRect t="4377" b="13132"/>
          <a:stretch>
            <a:fillRect/>
          </a:stretch>
        </p:blipFill>
        <p:spPr bwMode="auto">
          <a:xfrm>
            <a:off x="1485900" y="4710011"/>
            <a:ext cx="6172200" cy="1721503"/>
          </a:xfrm>
          <a:prstGeom prst="rect">
            <a:avLst/>
          </a:prstGeom>
          <a:noFill/>
          <a:ln w="9525">
            <a:noFill/>
            <a:miter lim="800000"/>
            <a:headEnd/>
            <a:tailEnd/>
          </a:ln>
          <a:effectLst/>
        </p:spPr>
      </p:pic>
      <p:sp>
        <p:nvSpPr>
          <p:cNvPr id="10" name="Footer Placeholder 5"/>
          <p:cNvSpPr>
            <a:spLocks noGrp="1"/>
          </p:cNvSpPr>
          <p:nvPr>
            <p:ph type="ftr" sz="quarter" idx="11"/>
          </p:nvPr>
        </p:nvSpPr>
        <p:spPr>
          <a:xfrm>
            <a:off x="72000" y="6408921"/>
            <a:ext cx="9000000" cy="360000"/>
          </a:xfrm>
        </p:spPr>
        <p:txBody>
          <a:bodyPr/>
          <a:lstStyle/>
          <a:p>
            <a:pPr>
              <a:defRPr/>
            </a:pPr>
            <a:r>
              <a:rPr lang="en-US" dirty="0" smtClean="0"/>
              <a:t>B.Satyanarayana, TIFR, Mumbai                   XX DAE-BRNS High Energy Physics Symposium, Visva-Bharati                January 13-18, 2013</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IN" dirty="0" smtClean="0"/>
              <a:t>Monitoring using Residual Gas Analyser</a:t>
            </a:r>
            <a:endParaRPr lang="en-IN" dirty="0"/>
          </a:p>
        </p:txBody>
      </p:sp>
      <p:pic>
        <p:nvPicPr>
          <p:cNvPr id="13" name="Picture 2" descr="C:\Users\Suresh\Desktop\bs5.JPG"/>
          <p:cNvPicPr>
            <a:picLocks noGrp="1" noChangeAspect="1" noChangeArrowheads="1"/>
          </p:cNvPicPr>
          <p:nvPr>
            <p:ph sz="quarter" idx="1"/>
          </p:nvPr>
        </p:nvPicPr>
        <p:blipFill>
          <a:blip r:embed="rId2" cstate="print"/>
          <a:srcRect l="1787" t="7921" r="1787" b="1485"/>
          <a:stretch>
            <a:fillRect/>
          </a:stretch>
        </p:blipFill>
        <p:spPr>
          <a:xfrm>
            <a:off x="618755" y="1270000"/>
            <a:ext cx="7906491" cy="5130800"/>
          </a:xfrm>
        </p:spPr>
      </p:pic>
      <p:sp>
        <p:nvSpPr>
          <p:cNvPr id="14" name="Footer Placeholder 2"/>
          <p:cNvSpPr>
            <a:spLocks noGrp="1"/>
          </p:cNvSpPr>
          <p:nvPr>
            <p:ph type="ftr" sz="quarter" idx="11"/>
          </p:nvPr>
        </p:nvSpPr>
        <p:spPr/>
        <p:txBody>
          <a:bodyPr/>
          <a:lstStyle>
            <a:lvl1pPr>
              <a:defRPr/>
            </a:lvl1pPr>
          </a:lstStyle>
          <a:p>
            <a:pPr>
              <a:defRPr/>
            </a:pPr>
            <a:r>
              <a:rPr lang="en-US" dirty="0" smtClean="0"/>
              <a:t>B.Satyanarayana, TIFR, Mumbai                   XX DAE-BRNS High Energy Physics Symposium, Visva-Bharati                January 13-18, 2013</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 and future outlook</a:t>
            </a:r>
            <a:endParaRPr lang="en-IN" dirty="0"/>
          </a:p>
        </p:txBody>
      </p:sp>
      <p:sp>
        <p:nvSpPr>
          <p:cNvPr id="3" name="Text Placeholder 2"/>
          <p:cNvSpPr>
            <a:spLocks noGrp="1"/>
          </p:cNvSpPr>
          <p:nvPr>
            <p:ph sz="quarter" idx="1"/>
          </p:nvPr>
        </p:nvSpPr>
        <p:spPr/>
        <p:txBody>
          <a:bodyPr>
            <a:normAutofit fontScale="92500"/>
          </a:bodyPr>
          <a:lstStyle/>
          <a:p>
            <a:pPr marL="457200" indent="-457200">
              <a:buAutoNum type="arabicPeriod"/>
            </a:pPr>
            <a:r>
              <a:rPr lang="en-US" dirty="0" smtClean="0"/>
              <a:t>Basic process cycle control is working as per design.</a:t>
            </a:r>
          </a:p>
          <a:p>
            <a:pPr marL="457200" indent="-457200">
              <a:buAutoNum type="arabicPeriod"/>
            </a:pPr>
            <a:r>
              <a:rPr lang="en-US" dirty="0" smtClean="0"/>
              <a:t>So far 2 RPCs were installed in the close loop system.</a:t>
            </a:r>
          </a:p>
          <a:p>
            <a:pPr marL="457200" indent="-457200">
              <a:buAutoNum type="arabicPeriod"/>
            </a:pPr>
            <a:r>
              <a:rPr lang="en-US" dirty="0" smtClean="0"/>
              <a:t>All the RPC operating and performance parameters like current and noise rate; ambient parameters such as barometric  pressure, temperature and relative humidity; host of closed loop system parameters like RGA, moisture etc. are being monitored round the clock and analysed.</a:t>
            </a:r>
          </a:p>
          <a:p>
            <a:pPr marL="457200" indent="-457200">
              <a:buAutoNum type="arabicPeriod"/>
            </a:pPr>
            <a:r>
              <a:rPr lang="en-US" dirty="0" smtClean="0"/>
              <a:t>The system is being fine tuned using the results from the monitor data</a:t>
            </a:r>
          </a:p>
          <a:p>
            <a:pPr marL="457200" indent="-457200">
              <a:buAutoNum type="arabicPeriod"/>
            </a:pPr>
            <a:r>
              <a:rPr lang="en-US" dirty="0" smtClean="0"/>
              <a:t>Found leak rate in the system to be less than 0.01bar</a:t>
            </a:r>
          </a:p>
          <a:p>
            <a:pPr marL="457200" indent="-457200">
              <a:buAutoNum type="arabicPeriod"/>
            </a:pPr>
            <a:r>
              <a:rPr lang="en-US" dirty="0" smtClean="0"/>
              <a:t>Moisture is found to  be less than 2%</a:t>
            </a:r>
          </a:p>
          <a:p>
            <a:pPr marL="457200" indent="-457200">
              <a:buAutoNum type="arabicPeriod"/>
            </a:pPr>
            <a:r>
              <a:rPr lang="en-US" dirty="0" smtClean="0"/>
              <a:t>More RPCs are being added in the loop</a:t>
            </a:r>
          </a:p>
          <a:p>
            <a:pPr marL="457200" indent="-457200">
              <a:buAutoNum type="arabicPeriod"/>
            </a:pPr>
            <a:r>
              <a:rPr lang="en-US" dirty="0" smtClean="0"/>
              <a:t>Design of the scaled up version for the ICAL engineering module is in progress</a:t>
            </a:r>
          </a:p>
          <a:p>
            <a:endParaRPr lang="en-IN" dirty="0"/>
          </a:p>
        </p:txBody>
      </p:sp>
      <p:sp>
        <p:nvSpPr>
          <p:cNvPr id="5" name="Footer Placeholder 5"/>
          <p:cNvSpPr>
            <a:spLocks noGrp="1"/>
          </p:cNvSpPr>
          <p:nvPr>
            <p:ph type="ftr" sz="quarter" idx="11"/>
          </p:nvPr>
        </p:nvSpPr>
        <p:spPr>
          <a:xfrm>
            <a:off x="72000" y="6408921"/>
            <a:ext cx="9000000" cy="360000"/>
          </a:xfrm>
        </p:spPr>
        <p:txBody>
          <a:bodyPr/>
          <a:lstStyle/>
          <a:p>
            <a:pPr>
              <a:defRPr/>
            </a:pPr>
            <a:r>
              <a:rPr lang="en-US" dirty="0" smtClean="0"/>
              <a:t>B.Satyanarayana, TIFR, Mumbai                   XX DAE-BRNS High Energy Physics Symposium, Visva-Bharati                January 13-18, 2013</a:t>
            </a:r>
            <a:endParaRPr lang="en-US" dirty="0"/>
          </a:p>
        </p:txBody>
      </p:sp>
    </p:spTree>
    <p:extLst>
      <p:ext uri="{BB962C8B-B14F-4D97-AF65-F5344CB8AC3E}">
        <p14:creationId xmlns="" xmlns:p14="http://schemas.microsoft.com/office/powerpoint/2010/main" val="2387824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smtClean="0"/>
              <a:t>Backup slides</a:t>
            </a:r>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dirty="0" smtClean="0"/>
              <a:t>B.Satyanarayana, TIFR, Mumbai                   XX DAE-BRNS High Energy Physics Symposium, Visva-Bharati                January 13-18, 2013</a:t>
            </a:r>
            <a:endParaRPr lang="en-US" dirty="0"/>
          </a:p>
        </p:txBody>
      </p:sp>
      <p:pic>
        <p:nvPicPr>
          <p:cNvPr id="6" name="Picture 4"/>
          <p:cNvPicPr>
            <a:picLocks noGrp="1" noChangeAspect="1" noChangeArrowheads="1"/>
          </p:cNvPicPr>
          <p:nvPr>
            <p:ph sz="quarter" idx="1"/>
          </p:nvPr>
        </p:nvPicPr>
        <p:blipFill>
          <a:blip r:embed="rId2" cstate="print"/>
          <a:srcRect l="17583" t="8333" r="21979" b="8333"/>
          <a:stretch>
            <a:fillRect/>
          </a:stretch>
        </p:blipFill>
        <p:spPr bwMode="auto">
          <a:xfrm>
            <a:off x="1715572" y="104336"/>
            <a:ext cx="5712857" cy="630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900" dirty="0" smtClean="0"/>
              <a:t/>
            </a:r>
            <a:br>
              <a:rPr lang="en-US" sz="2900" dirty="0" smtClean="0"/>
            </a:br>
            <a:r>
              <a:rPr lang="en-US" sz="2500" b="1" dirty="0" smtClean="0">
                <a:solidFill>
                  <a:srgbClr val="C00000"/>
                </a:solidFill>
                <a:cs typeface="Arial" charset="0"/>
              </a:rPr>
              <a:t>Why FLOW Rate ? : velocity distribution (m/s) for 1mX1m RPC ,  0.2 Volume changes/day</a:t>
            </a:r>
          </a:p>
        </p:txBody>
      </p:sp>
      <p:pic>
        <p:nvPicPr>
          <p:cNvPr id="10243" name="Picture 2"/>
          <p:cNvPicPr>
            <a:picLocks noChangeAspect="1" noChangeArrowheads="1"/>
          </p:cNvPicPr>
          <p:nvPr/>
        </p:nvPicPr>
        <p:blipFill>
          <a:blip r:embed="rId2" cstate="print"/>
          <a:srcRect/>
          <a:stretch>
            <a:fillRect/>
          </a:stretch>
        </p:blipFill>
        <p:spPr bwMode="auto">
          <a:xfrm>
            <a:off x="1524000" y="1524000"/>
            <a:ext cx="6089650" cy="4541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14400" y="381000"/>
            <a:ext cx="7696200" cy="838200"/>
          </a:xfrm>
        </p:spPr>
        <p:txBody>
          <a:bodyPr/>
          <a:lstStyle/>
          <a:p>
            <a:r>
              <a:rPr lang="en-US" sz="2500" b="1" dirty="0" smtClean="0">
                <a:solidFill>
                  <a:srgbClr val="C00000"/>
                </a:solidFill>
                <a:cs typeface="Arial" charset="0"/>
              </a:rPr>
              <a:t>Case (2)  : velocity distribution (m/s) for 1mX1m RPC ,  0.5 Volume changes/day</a:t>
            </a:r>
          </a:p>
        </p:txBody>
      </p:sp>
      <p:pic>
        <p:nvPicPr>
          <p:cNvPr id="11267" name="Picture 2"/>
          <p:cNvPicPr>
            <a:picLocks noGrp="1" noChangeAspect="1" noChangeArrowheads="1"/>
          </p:cNvPicPr>
          <p:nvPr>
            <p:ph idx="1"/>
          </p:nvPr>
        </p:nvPicPr>
        <p:blipFill>
          <a:blip r:embed="rId2" cstate="print"/>
          <a:srcRect/>
          <a:stretch>
            <a:fillRect/>
          </a:stretch>
        </p:blipFill>
        <p:spPr>
          <a:xfrm>
            <a:off x="1219200" y="1611313"/>
            <a:ext cx="6934200" cy="5246687"/>
          </a:xfrm>
        </p:spPr>
      </p:pic>
      <p:sp>
        <p:nvSpPr>
          <p:cNvPr id="4" name="Footer Placeholder 3"/>
          <p:cNvSpPr>
            <a:spLocks noGrp="1"/>
          </p:cNvSpPr>
          <p:nvPr>
            <p:ph type="ftr" sz="quarter" idx="11"/>
          </p:nvPr>
        </p:nvSpPr>
        <p:spPr/>
        <p:txBody>
          <a:bodyPr/>
          <a:lstStyle/>
          <a:p>
            <a:pPr>
              <a:defRPr/>
            </a:pPr>
            <a:r>
              <a:rPr lang="en-US" dirty="0" smtClean="0"/>
              <a:t>B.Satyanarayana, TIFR, Mumbai                   XX DAE-BRNS High Energy Physics Symposium, Visva-Bharati                January 13-18, 2013</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3"/>
          <p:cNvSpPr>
            <a:spLocks noGrp="1"/>
          </p:cNvSpPr>
          <p:nvPr>
            <p:ph type="title"/>
          </p:nvPr>
        </p:nvSpPr>
        <p:spPr/>
        <p:txBody>
          <a:bodyPr/>
          <a:lstStyle/>
          <a:p>
            <a:r>
              <a:rPr lang="en-US" dirty="0" smtClean="0"/>
              <a:t>Purpose and motivation</a:t>
            </a:r>
          </a:p>
        </p:txBody>
      </p:sp>
      <p:sp>
        <p:nvSpPr>
          <p:cNvPr id="9218" name="Content Placeholder 2"/>
          <p:cNvSpPr>
            <a:spLocks noGrp="1"/>
          </p:cNvSpPr>
          <p:nvPr>
            <p:ph sz="quarter" idx="1"/>
          </p:nvPr>
        </p:nvSpPr>
        <p:spPr/>
        <p:txBody>
          <a:bodyPr>
            <a:normAutofit fontScale="92500"/>
          </a:bodyPr>
          <a:lstStyle/>
          <a:p>
            <a:r>
              <a:rPr lang="en-IN" dirty="0" smtClean="0"/>
              <a:t>Total number of RPCs in the ICAL = 3 x150 x 64 = 28,800</a:t>
            </a:r>
          </a:p>
          <a:p>
            <a:r>
              <a:rPr lang="en-IN" dirty="0" smtClean="0"/>
              <a:t>Total gas volume = 28,800 x 195cm x 191cm x 0.2cm = 214,531 litres</a:t>
            </a:r>
          </a:p>
          <a:p>
            <a:r>
              <a:rPr lang="en-US" dirty="0" smtClean="0"/>
              <a:t>Standard gas composition for the avalanche mode:</a:t>
            </a:r>
          </a:p>
          <a:p>
            <a:pPr lvl="1"/>
            <a:r>
              <a:rPr lang="en-US" dirty="0" smtClean="0"/>
              <a:t>R134a(C</a:t>
            </a:r>
            <a:r>
              <a:rPr lang="en-US" baseline="-25000" dirty="0" smtClean="0"/>
              <a:t>2</a:t>
            </a:r>
            <a:r>
              <a:rPr lang="en-US" dirty="0" smtClean="0"/>
              <a:t>H</a:t>
            </a:r>
            <a:r>
              <a:rPr lang="en-US" baseline="-25000" dirty="0" smtClean="0"/>
              <a:t>2</a:t>
            </a:r>
            <a:r>
              <a:rPr lang="en-US" dirty="0" smtClean="0"/>
              <a:t>F</a:t>
            </a:r>
            <a:r>
              <a:rPr lang="en-US" baseline="-25000" dirty="0" smtClean="0"/>
              <a:t>4</a:t>
            </a:r>
            <a:r>
              <a:rPr lang="en-US" dirty="0" smtClean="0"/>
              <a:t>):Isobutane(C</a:t>
            </a:r>
            <a:r>
              <a:rPr lang="en-US" baseline="-25000" dirty="0" smtClean="0"/>
              <a:t>4</a:t>
            </a:r>
            <a:r>
              <a:rPr lang="en-US" dirty="0" smtClean="0"/>
              <a:t>H</a:t>
            </a:r>
            <a:r>
              <a:rPr lang="en-US" baseline="-25000" dirty="0" smtClean="0"/>
              <a:t>10</a:t>
            </a:r>
            <a:r>
              <a:rPr lang="en-US" dirty="0" smtClean="0"/>
              <a:t>):Sulphur Hexaflouide(SF</a:t>
            </a:r>
            <a:r>
              <a:rPr lang="en-US" baseline="-25000" dirty="0" smtClean="0"/>
              <a:t>6</a:t>
            </a:r>
            <a:r>
              <a:rPr lang="en-US" dirty="0" smtClean="0"/>
              <a:t>)::95.5:4.3:0.2</a:t>
            </a:r>
            <a:endParaRPr lang="en-US" baseline="-25000" dirty="0" smtClean="0"/>
          </a:p>
          <a:p>
            <a:r>
              <a:rPr lang="en-US" dirty="0" smtClean="0"/>
              <a:t>What is the minimum gas flow required in a RPC detector, which results in an optimum uniformity of gas concentration - by simulation and by monitoring the current and noise rate of an RPC.</a:t>
            </a:r>
          </a:p>
          <a:p>
            <a:r>
              <a:rPr lang="en-US" dirty="0" smtClean="0"/>
              <a:t>Some deciding factors: Expensive and hazardous gases, green house effect, handling high volume of gases in the cavern</a:t>
            </a:r>
          </a:p>
          <a:p>
            <a:r>
              <a:rPr lang="en-US" dirty="0" smtClean="0"/>
              <a:t>Operational consideration: How many RPC’s can be connected in series and/or in parallel? Many RPCs in series will add to pressure gradient, leading to gas flow problems</a:t>
            </a:r>
          </a:p>
        </p:txBody>
      </p:sp>
      <p:sp>
        <p:nvSpPr>
          <p:cNvPr id="4" name="Footer Placeholder 3"/>
          <p:cNvSpPr>
            <a:spLocks noGrp="1"/>
          </p:cNvSpPr>
          <p:nvPr>
            <p:ph type="ftr" sz="quarter" idx="11"/>
          </p:nvPr>
        </p:nvSpPr>
        <p:spPr/>
        <p:txBody>
          <a:bodyPr/>
          <a:lstStyle/>
          <a:p>
            <a:r>
              <a:rPr lang="en-US" dirty="0" smtClean="0"/>
              <a:t>B.Satyanarayana, TIFR, Mumbai                   XX DAE-BRNS High Energy Physics Symposium, Visva-Bharati                January 13-18, 2013</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8" name="Rectangle 18"/>
          <p:cNvSpPr>
            <a:spLocks noGrp="1" noChangeArrowheads="1"/>
          </p:cNvSpPr>
          <p:nvPr>
            <p:ph type="title"/>
          </p:nvPr>
        </p:nvSpPr>
        <p:spPr>
          <a:xfrm>
            <a:off x="609600" y="-152400"/>
            <a:ext cx="8229600" cy="990600"/>
          </a:xfrm>
        </p:spPr>
        <p:txBody>
          <a:bodyPr/>
          <a:lstStyle/>
          <a:p>
            <a:r>
              <a:rPr lang="en-US" sz="3200" b="1" u="sng" dirty="0">
                <a:solidFill>
                  <a:srgbClr val="993300"/>
                </a:solidFill>
              </a:rPr>
              <a:t>RGA Operation</a:t>
            </a:r>
          </a:p>
        </p:txBody>
      </p:sp>
      <p:grpSp>
        <p:nvGrpSpPr>
          <p:cNvPr id="2" name="Group 20"/>
          <p:cNvGrpSpPr>
            <a:grpSpLocks/>
          </p:cNvGrpSpPr>
          <p:nvPr/>
        </p:nvGrpSpPr>
        <p:grpSpPr bwMode="auto">
          <a:xfrm>
            <a:off x="0" y="1143000"/>
            <a:ext cx="8534400" cy="4448175"/>
            <a:chOff x="0" y="720"/>
            <a:chExt cx="5376" cy="2802"/>
          </a:xfrm>
        </p:grpSpPr>
        <p:pic>
          <p:nvPicPr>
            <p:cNvPr id="61442" name="Picture 2"/>
            <p:cNvPicPr>
              <a:picLocks noChangeAspect="1" noChangeArrowheads="1"/>
            </p:cNvPicPr>
            <p:nvPr/>
          </p:nvPicPr>
          <p:blipFill>
            <a:blip r:embed="rId2" cstate="print">
              <a:lum bright="-28000" contrast="-10000"/>
              <a:grayscl/>
            </a:blip>
            <a:srcRect/>
            <a:stretch>
              <a:fillRect/>
            </a:stretch>
          </p:blipFill>
          <p:spPr bwMode="auto">
            <a:xfrm>
              <a:off x="3792" y="768"/>
              <a:ext cx="1584" cy="1188"/>
            </a:xfrm>
            <a:prstGeom prst="rect">
              <a:avLst/>
            </a:prstGeom>
            <a:solidFill>
              <a:schemeClr val="accent1"/>
            </a:solidFill>
            <a:ln w="9525">
              <a:noFill/>
              <a:miter lim="800000"/>
              <a:headEnd/>
              <a:tailEnd/>
            </a:ln>
            <a:effectLst/>
          </p:spPr>
        </p:pic>
        <p:pic>
          <p:nvPicPr>
            <p:cNvPr id="61443" name="Picture 3"/>
            <p:cNvPicPr>
              <a:picLocks noChangeAspect="1" noChangeArrowheads="1"/>
            </p:cNvPicPr>
            <p:nvPr/>
          </p:nvPicPr>
          <p:blipFill>
            <a:blip r:embed="rId3" cstate="print"/>
            <a:srcRect/>
            <a:stretch>
              <a:fillRect/>
            </a:stretch>
          </p:blipFill>
          <p:spPr bwMode="auto">
            <a:xfrm>
              <a:off x="336" y="1968"/>
              <a:ext cx="4596" cy="1554"/>
            </a:xfrm>
            <a:prstGeom prst="rect">
              <a:avLst/>
            </a:prstGeom>
            <a:noFill/>
            <a:ln w="9525">
              <a:noFill/>
              <a:miter lim="800000"/>
              <a:headEnd/>
              <a:tailEnd/>
            </a:ln>
            <a:effectLst/>
          </p:spPr>
        </p:pic>
        <p:pic>
          <p:nvPicPr>
            <p:cNvPr id="61455" name="Picture 15"/>
            <p:cNvPicPr>
              <a:picLocks noChangeAspect="1" noChangeArrowheads="1"/>
            </p:cNvPicPr>
            <p:nvPr/>
          </p:nvPicPr>
          <p:blipFill>
            <a:blip r:embed="rId4" cstate="print"/>
            <a:srcRect/>
            <a:stretch>
              <a:fillRect/>
            </a:stretch>
          </p:blipFill>
          <p:spPr bwMode="auto">
            <a:xfrm>
              <a:off x="0" y="720"/>
              <a:ext cx="1850" cy="1263"/>
            </a:xfrm>
            <a:prstGeom prst="rect">
              <a:avLst/>
            </a:prstGeom>
            <a:noFill/>
            <a:ln>
              <a:noFill/>
            </a:ln>
            <a:effectLst/>
          </p:spPr>
        </p:pic>
        <p:pic>
          <p:nvPicPr>
            <p:cNvPr id="61457" name="Picture 17"/>
            <p:cNvPicPr>
              <a:picLocks noChangeAspect="1" noChangeArrowheads="1"/>
            </p:cNvPicPr>
            <p:nvPr/>
          </p:nvPicPr>
          <p:blipFill>
            <a:blip r:embed="rId5" cstate="print"/>
            <a:srcRect/>
            <a:stretch>
              <a:fillRect/>
            </a:stretch>
          </p:blipFill>
          <p:spPr bwMode="auto">
            <a:xfrm>
              <a:off x="1824" y="768"/>
              <a:ext cx="2074" cy="1175"/>
            </a:xfrm>
            <a:prstGeom prst="rect">
              <a:avLst/>
            </a:prstGeom>
            <a:noFill/>
            <a:ln>
              <a:noFill/>
            </a:ln>
            <a:effectLst/>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rot="16200000">
            <a:off x="-1674299" y="2857500"/>
            <a:ext cx="4644000" cy="1143000"/>
          </a:xfrm>
        </p:spPr>
        <p:txBody>
          <a:bodyPr/>
          <a:lstStyle/>
          <a:p>
            <a:r>
              <a:rPr lang="en-US" dirty="0" smtClean="0"/>
              <a:t>Dual :Purifier section</a:t>
            </a:r>
          </a:p>
        </p:txBody>
      </p:sp>
      <p:pic>
        <p:nvPicPr>
          <p:cNvPr id="6" name="Picture 2"/>
          <p:cNvPicPr>
            <a:picLocks noGrp="1" noChangeAspect="1" noChangeArrowheads="1"/>
          </p:cNvPicPr>
          <p:nvPr>
            <p:ph sz="quarter" idx="1"/>
          </p:nvPr>
        </p:nvPicPr>
        <p:blipFill>
          <a:blip r:embed="rId2" cstate="print"/>
          <a:srcRect l="25450" t="10827" r="25450" b="5330"/>
          <a:stretch>
            <a:fillRect/>
          </a:stretch>
        </p:blipFill>
        <p:spPr>
          <a:xfrm>
            <a:off x="1581450" y="152400"/>
            <a:ext cx="6495750" cy="6236222"/>
          </a:xfrm>
        </p:spPr>
      </p:pic>
      <p:sp>
        <p:nvSpPr>
          <p:cNvPr id="4" name="Footer Placeholder 3"/>
          <p:cNvSpPr>
            <a:spLocks noGrp="1"/>
          </p:cNvSpPr>
          <p:nvPr>
            <p:ph type="ftr" sz="quarter" idx="11"/>
          </p:nvPr>
        </p:nvSpPr>
        <p:spPr/>
        <p:txBody>
          <a:bodyPr/>
          <a:lstStyle/>
          <a:p>
            <a:r>
              <a:rPr lang="en-US" dirty="0" smtClean="0"/>
              <a:t>B.Satyanarayana, TIFR, Mumbai                   XX DAE-BRNS High Energy Physics Symposium, Visva-Bharati                January 13-18, 2013</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dirty="0" smtClean="0"/>
              <a:t>Catalysts and Adsorbents</a:t>
            </a:r>
            <a:endParaRPr lang="en-US" dirty="0"/>
          </a:p>
        </p:txBody>
      </p:sp>
      <p:sp>
        <p:nvSpPr>
          <p:cNvPr id="91139" name="Rectangle 3"/>
          <p:cNvSpPr>
            <a:spLocks noGrp="1" noChangeArrowheads="1"/>
          </p:cNvSpPr>
          <p:nvPr>
            <p:ph sz="quarter" idx="1"/>
          </p:nvPr>
        </p:nvSpPr>
        <p:spPr/>
        <p:txBody>
          <a:bodyPr>
            <a:normAutofit fontScale="92500" lnSpcReduction="10000"/>
          </a:bodyPr>
          <a:lstStyle/>
          <a:p>
            <a:r>
              <a:rPr lang="en-US" sz="2400" dirty="0" smtClean="0"/>
              <a:t>Molecular Sieves: Trap gas molecules of particular size</a:t>
            </a:r>
          </a:p>
          <a:p>
            <a:r>
              <a:rPr lang="en-US" sz="2400" dirty="0" smtClean="0"/>
              <a:t>Sodium, Potassium, Calcium, Aluminum Silicate are used in  different  proportions to formulate the following sieves:</a:t>
            </a:r>
          </a:p>
          <a:p>
            <a:pPr lvl="1"/>
            <a:r>
              <a:rPr lang="en-US" sz="2000" dirty="0" smtClean="0"/>
              <a:t>Type 3A to trap moisture [23% w/w  maximum]</a:t>
            </a:r>
          </a:p>
          <a:p>
            <a:pPr lvl="1"/>
            <a:r>
              <a:rPr lang="en-US" sz="2000" dirty="0" smtClean="0"/>
              <a:t>Type 4A to trap Argon [Absence of moisture] </a:t>
            </a:r>
          </a:p>
          <a:p>
            <a:pPr lvl="1"/>
            <a:r>
              <a:rPr lang="en-US" sz="2000" dirty="0" smtClean="0"/>
              <a:t>Type 5A to trap   n-Butane</a:t>
            </a:r>
          </a:p>
          <a:p>
            <a:pPr lvl="1"/>
            <a:r>
              <a:rPr lang="en-US" sz="2000" dirty="0" smtClean="0"/>
              <a:t>Type 3X  to trap oil vapours</a:t>
            </a:r>
          </a:p>
          <a:p>
            <a:pPr lvl="1"/>
            <a:r>
              <a:rPr lang="en-US" sz="2000" dirty="0" smtClean="0"/>
              <a:t>Activated Aluminum to remove radicals such as F-, HF etc.</a:t>
            </a:r>
            <a:endParaRPr lang="en-US" dirty="0" smtClean="0"/>
          </a:p>
          <a:p>
            <a:r>
              <a:rPr lang="en-US" sz="2400" dirty="0" smtClean="0"/>
              <a:t> Catalysts</a:t>
            </a:r>
          </a:p>
          <a:p>
            <a:pPr lvl="1"/>
            <a:r>
              <a:rPr lang="en-US" sz="2000" dirty="0" smtClean="0"/>
              <a:t>Activated Alumina + Palladium to promote condensation of IsoButane</a:t>
            </a:r>
            <a:r>
              <a:rPr lang="en-US" dirty="0" smtClean="0"/>
              <a:t> (Adsorption surface ~200 m</a:t>
            </a:r>
            <a:r>
              <a:rPr lang="en-US" baseline="30000" dirty="0" smtClean="0"/>
              <a:t>2</a:t>
            </a:r>
            <a:r>
              <a:rPr lang="en-US" dirty="0" smtClean="0"/>
              <a:t>/gm)</a:t>
            </a:r>
          </a:p>
          <a:p>
            <a:pPr lvl="1"/>
            <a:r>
              <a:rPr lang="en-US" dirty="0" smtClean="0"/>
              <a:t>Activated Carbon to Adsorb Isobutane</a:t>
            </a:r>
          </a:p>
          <a:p>
            <a:pPr lvl="1"/>
            <a:r>
              <a:rPr lang="en-US" dirty="0" smtClean="0"/>
              <a:t>Zirconia based Zeolites (ZSM) to promote  Isobutane-n Butane conversions</a:t>
            </a:r>
          </a:p>
          <a:p>
            <a:pPr lvl="1"/>
            <a:r>
              <a:rPr lang="en-US" dirty="0" smtClean="0"/>
              <a:t>Silica gel: Wide range of pore size, good for water adsorption (Chemically bonds  Water)  </a:t>
            </a:r>
            <a:endParaRPr lang="en-US" dirty="0"/>
          </a:p>
        </p:txBody>
      </p:sp>
      <p:sp>
        <p:nvSpPr>
          <p:cNvPr id="4" name="Footer Placeholder 3"/>
          <p:cNvSpPr>
            <a:spLocks noGrp="1"/>
          </p:cNvSpPr>
          <p:nvPr>
            <p:ph type="ftr" sz="quarter" idx="11"/>
          </p:nvPr>
        </p:nvSpPr>
        <p:spPr/>
        <p:txBody>
          <a:bodyPr/>
          <a:lstStyle/>
          <a:p>
            <a:r>
              <a:rPr lang="en-US" dirty="0" smtClean="0"/>
              <a:t>B.Satyanarayana, TIFR, Mumbai                   XX DAE-BRNS High Energy Physics Symposium, Visva-Bharati                January 13-18, 2013</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l="23425" t="13542" r="23280" b="7292"/>
          <a:stretch>
            <a:fillRect/>
          </a:stretch>
        </p:blipFill>
        <p:spPr bwMode="auto">
          <a:xfrm>
            <a:off x="1066800" y="381000"/>
            <a:ext cx="69342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l="25183" t="13542" r="21523" b="10417"/>
          <a:stretch>
            <a:fillRect/>
          </a:stretch>
        </p:blipFill>
        <p:spPr bwMode="auto">
          <a:xfrm>
            <a:off x="1219200" y="685800"/>
            <a:ext cx="69342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p:txBody>
          <a:bodyPr/>
          <a:lstStyle/>
          <a:p>
            <a:r>
              <a:rPr lang="en-US" dirty="0" smtClean="0"/>
              <a:t>Equation for Gas Leak</a:t>
            </a:r>
          </a:p>
        </p:txBody>
      </p:sp>
      <p:pic>
        <p:nvPicPr>
          <p:cNvPr id="3277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33600" y="2514600"/>
            <a:ext cx="4781550" cy="1751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z="3200" dirty="0" smtClean="0"/>
              <a:t>Leak test by pressure drop scheme</a:t>
            </a:r>
          </a:p>
        </p:txBody>
      </p:sp>
      <p:sp>
        <p:nvSpPr>
          <p:cNvPr id="3" name="Content Placeholder 2"/>
          <p:cNvSpPr>
            <a:spLocks noGrp="1"/>
          </p:cNvSpPr>
          <p:nvPr>
            <p:ph idx="1"/>
          </p:nvPr>
        </p:nvSpPr>
        <p:spPr/>
        <p:txBody>
          <a:bodyPr>
            <a:normAutofit fontScale="92500" lnSpcReduction="20000"/>
          </a:bodyPr>
          <a:lstStyle/>
          <a:p>
            <a:pPr eaLnBrk="1" hangingPunct="1">
              <a:defRPr/>
            </a:pPr>
            <a:r>
              <a:rPr lang="en-US" dirty="0" smtClean="0"/>
              <a:t>RPC volume (V1):  8000 cc, Pressure (P1): 1020mbar Abs</a:t>
            </a:r>
          </a:p>
          <a:p>
            <a:pPr eaLnBrk="1" hangingPunct="1">
              <a:defRPr/>
            </a:pPr>
            <a:r>
              <a:rPr lang="en-US" dirty="0" smtClean="0"/>
              <a:t>Reference Pressure (P2): 1000 mbar Abs </a:t>
            </a:r>
          </a:p>
          <a:p>
            <a:pPr eaLnBrk="1" hangingPunct="1">
              <a:defRPr/>
            </a:pPr>
            <a:r>
              <a:rPr lang="en-US" dirty="0" smtClean="0"/>
              <a:t>Gas content  = P1 X V1/P2 = 8160 cc</a:t>
            </a:r>
          </a:p>
          <a:p>
            <a:pPr eaLnBrk="1" hangingPunct="1">
              <a:defRPr/>
            </a:pPr>
            <a:r>
              <a:rPr lang="en-US" dirty="0" smtClean="0"/>
              <a:t>If 1 cc gas leaks out, effective gas content will be 8160-1 = 8159 cc</a:t>
            </a:r>
          </a:p>
          <a:p>
            <a:pPr eaLnBrk="1" hangingPunct="1">
              <a:defRPr/>
            </a:pPr>
            <a:r>
              <a:rPr lang="en-US" dirty="0" smtClean="0"/>
              <a:t>After 1 cc leakage RPC pressure will drop to </a:t>
            </a:r>
          </a:p>
          <a:p>
            <a:pPr eaLnBrk="1" hangingPunct="1">
              <a:buFont typeface="Wingdings 2" pitchFamily="18" charset="2"/>
              <a:buNone/>
              <a:defRPr/>
            </a:pPr>
            <a:r>
              <a:rPr lang="en-US" dirty="0" smtClean="0"/>
              <a:t>     8159 X 1000/8000 = 1019.875 mbar</a:t>
            </a:r>
          </a:p>
          <a:p>
            <a:pPr eaLnBrk="1" hangingPunct="1">
              <a:buFont typeface="Wingdings 2" pitchFamily="18" charset="2"/>
              <a:buNone/>
              <a:defRPr/>
            </a:pPr>
            <a:r>
              <a:rPr lang="en-US" dirty="0" smtClean="0"/>
              <a:t>Pressure drop is 0.175 mbar equivalent to 1.75 mm water column</a:t>
            </a:r>
          </a:p>
          <a:p>
            <a:pPr eaLnBrk="1" hangingPunct="1">
              <a:buFont typeface="Wingdings 2" pitchFamily="18" charset="2"/>
              <a:buNone/>
              <a:defRPr/>
            </a:pPr>
            <a:endParaRPr lang="en-US" dirty="0" smtClean="0"/>
          </a:p>
          <a:p>
            <a:pPr eaLnBrk="1" hangingPunct="1">
              <a:defRPr/>
            </a:pPr>
            <a:r>
              <a:rPr lang="en-US" dirty="0" smtClean="0"/>
              <a:t>The target leak rate being 5x10e-4 SCCM , 1 cc leak should take  1/ (5x 10e-4)  or 2000 min. (nearly 33 hrs)</a:t>
            </a:r>
          </a:p>
          <a:p>
            <a:pPr eaLnBrk="1" hangingPunct="1">
              <a:defRPr/>
            </a:pPr>
            <a:r>
              <a:rPr lang="en-US" dirty="0" smtClean="0"/>
              <a:t> </a:t>
            </a:r>
            <a:r>
              <a:rPr lang="en-US" dirty="0" smtClean="0">
                <a:solidFill>
                  <a:srgbClr val="FF0000"/>
                </a:solidFill>
              </a:rPr>
              <a:t>The acceptance criteria therefore</a:t>
            </a:r>
            <a:r>
              <a:rPr lang="en-US" dirty="0" smtClean="0"/>
              <a:t>:</a:t>
            </a:r>
          </a:p>
          <a:p>
            <a:pPr eaLnBrk="1" hangingPunct="1">
              <a:buFont typeface="Wingdings 2" pitchFamily="18" charset="2"/>
              <a:buNone/>
              <a:defRPr/>
            </a:pPr>
            <a:r>
              <a:rPr lang="en-US" sz="3400" b="1" dirty="0" smtClean="0"/>
              <a:t> “ Pressure drop of less than 1.75 mm  WC in more than 33 Hrs.”</a:t>
            </a:r>
            <a:endParaRPr lang="en-US" sz="3400" b="1" dirty="0"/>
          </a:p>
        </p:txBody>
      </p:sp>
      <p:sp>
        <p:nvSpPr>
          <p:cNvPr id="4" name="Footer Placeholder 3"/>
          <p:cNvSpPr>
            <a:spLocks noGrp="1"/>
          </p:cNvSpPr>
          <p:nvPr>
            <p:ph type="ftr" sz="quarter" idx="11"/>
          </p:nvPr>
        </p:nvSpPr>
        <p:spPr/>
        <p:txBody>
          <a:bodyPr/>
          <a:lstStyle/>
          <a:p>
            <a:pPr>
              <a:defRPr/>
            </a:pPr>
            <a:r>
              <a:rPr lang="en-US" dirty="0" smtClean="0"/>
              <a:t>B.Satyanarayana, TIFR, Mumbai                   XX DAE-BRNS High Energy Physics Symposium, Visva-Bharati                January 13-18, 2013</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Automated Leak Test Bench for RPCs</a:t>
            </a:r>
            <a:endParaRPr lang="en-US" dirty="0"/>
          </a:p>
        </p:txBody>
      </p:sp>
      <p:pic>
        <p:nvPicPr>
          <p:cNvPr id="30723" name="Picture 2"/>
          <p:cNvPicPr>
            <a:picLocks noChangeAspect="1" noChangeArrowheads="1"/>
          </p:cNvPicPr>
          <p:nvPr/>
        </p:nvPicPr>
        <p:blipFill>
          <a:blip r:embed="rId2" cstate="print"/>
          <a:srcRect l="15302" t="23154" r="24966" b="5344"/>
          <a:stretch>
            <a:fillRect/>
          </a:stretch>
        </p:blipFill>
        <p:spPr bwMode="auto">
          <a:xfrm>
            <a:off x="1066800" y="2514600"/>
            <a:ext cx="6781800" cy="367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14400"/>
          </a:xfrm>
        </p:spPr>
        <p:txBody>
          <a:bodyPr>
            <a:normAutofit fontScale="90000"/>
          </a:bodyPr>
          <a:lstStyle/>
          <a:p>
            <a:pPr>
              <a:defRPr/>
            </a:pPr>
            <a:r>
              <a:rPr lang="en-US" dirty="0" smtClean="0"/>
              <a:t>Transfer and test system  for </a:t>
            </a:r>
            <a:br>
              <a:rPr lang="en-US" dirty="0" smtClean="0"/>
            </a:br>
            <a:r>
              <a:rPr lang="en-US" dirty="0" smtClean="0"/>
              <a:t> 1m X 1m detector </a:t>
            </a:r>
            <a:endParaRPr lang="en-US" dirty="0"/>
          </a:p>
        </p:txBody>
      </p:sp>
      <p:pic>
        <p:nvPicPr>
          <p:cNvPr id="31747" name="Picture 2"/>
          <p:cNvPicPr>
            <a:picLocks noGrp="1" noChangeAspect="1" noChangeArrowheads="1"/>
          </p:cNvPicPr>
          <p:nvPr>
            <p:ph idx="1"/>
          </p:nvPr>
        </p:nvPicPr>
        <p:blipFill>
          <a:blip r:embed="rId2" cstate="print"/>
          <a:srcRect/>
          <a:stretch>
            <a:fillRect/>
          </a:stretch>
        </p:blipFill>
        <p:spPr>
          <a:xfrm>
            <a:off x="1066800" y="1295400"/>
            <a:ext cx="7162800" cy="5372100"/>
          </a:xfrm>
        </p:spPr>
      </p:pic>
      <p:sp>
        <p:nvSpPr>
          <p:cNvPr id="4" name="Footer Placeholder 3"/>
          <p:cNvSpPr>
            <a:spLocks noGrp="1"/>
          </p:cNvSpPr>
          <p:nvPr>
            <p:ph type="ftr" sz="quarter" idx="11"/>
          </p:nvPr>
        </p:nvSpPr>
        <p:spPr/>
        <p:txBody>
          <a:bodyPr/>
          <a:lstStyle/>
          <a:p>
            <a:pPr>
              <a:defRPr/>
            </a:pPr>
            <a:r>
              <a:rPr lang="en-US" dirty="0" smtClean="0"/>
              <a:t>B.Satyanarayana, TIFR, Mumbai                   XX DAE-BRNS High Energy Physics Symposium, Visva-Bharati                January 13-18, 2013</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077200" cy="762000"/>
          </a:xfrm>
        </p:spPr>
        <p:txBody>
          <a:bodyPr/>
          <a:lstStyle/>
          <a:p>
            <a:r>
              <a:rPr lang="en-US" sz="3200" u="sng" dirty="0">
                <a:solidFill>
                  <a:srgbClr val="993300"/>
                </a:solidFill>
              </a:rPr>
              <a:t>Properties of Gases</a:t>
            </a:r>
            <a:r>
              <a:rPr lang="en-US" dirty="0"/>
              <a:t> </a:t>
            </a:r>
          </a:p>
        </p:txBody>
      </p:sp>
      <p:graphicFrame>
        <p:nvGraphicFramePr>
          <p:cNvPr id="38021" name="Group 133"/>
          <p:cNvGraphicFramePr>
            <a:graphicFrameLocks noGrp="1"/>
          </p:cNvGraphicFramePr>
          <p:nvPr>
            <p:ph idx="1"/>
          </p:nvPr>
        </p:nvGraphicFramePr>
        <p:xfrm>
          <a:off x="228600" y="990600"/>
          <a:ext cx="8686800" cy="5334003"/>
        </p:xfrm>
        <a:graphic>
          <a:graphicData uri="http://schemas.openxmlformats.org/drawingml/2006/table">
            <a:tbl>
              <a:tblPr/>
              <a:tblGrid>
                <a:gridCol w="1952625"/>
                <a:gridCol w="884238"/>
                <a:gridCol w="1198562"/>
                <a:gridCol w="1620838"/>
                <a:gridCol w="1127125"/>
                <a:gridCol w="1903412"/>
              </a:tblGrid>
              <a:tr h="5000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PARAMETER</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UNIT </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R134a</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(C</a:t>
                      </a:r>
                      <a:r>
                        <a:rPr kumimoji="0" lang="en-US" sz="1200" b="1" i="0" u="none" strike="noStrike" cap="none" normalizeH="0" baseline="-25000" dirty="0" smtClean="0">
                          <a:ln>
                            <a:noFill/>
                          </a:ln>
                          <a:solidFill>
                            <a:schemeClr val="tx1"/>
                          </a:solidFill>
                          <a:effectLst/>
                          <a:latin typeface="Arial" charset="0"/>
                          <a:cs typeface="Times New Roman" pitchFamily="18" charset="0"/>
                        </a:rPr>
                        <a:t>2</a:t>
                      </a:r>
                      <a:r>
                        <a:rPr kumimoji="0" lang="en-US" sz="1200" b="1" i="0" u="none" strike="noStrike" cap="none" normalizeH="0" baseline="0" dirty="0" smtClean="0">
                          <a:ln>
                            <a:noFill/>
                          </a:ln>
                          <a:solidFill>
                            <a:schemeClr val="tx1"/>
                          </a:solidFill>
                          <a:effectLst/>
                          <a:latin typeface="Arial" charset="0"/>
                          <a:cs typeface="Times New Roman" pitchFamily="18" charset="0"/>
                        </a:rPr>
                        <a:t>H</a:t>
                      </a:r>
                      <a:r>
                        <a:rPr kumimoji="0" lang="en-US" sz="1200" b="1" i="0" u="none" strike="noStrike" cap="none" normalizeH="0" baseline="-25000" dirty="0" smtClean="0">
                          <a:ln>
                            <a:noFill/>
                          </a:ln>
                          <a:solidFill>
                            <a:schemeClr val="tx1"/>
                          </a:solidFill>
                          <a:effectLst/>
                          <a:latin typeface="Arial" charset="0"/>
                          <a:cs typeface="Times New Roman" pitchFamily="18" charset="0"/>
                        </a:rPr>
                        <a:t>2</a:t>
                      </a:r>
                      <a:r>
                        <a:rPr kumimoji="0" lang="en-US" sz="1200" b="1" i="0" u="none" strike="noStrike" cap="none" normalizeH="0" baseline="0" dirty="0" smtClean="0">
                          <a:ln>
                            <a:noFill/>
                          </a:ln>
                          <a:solidFill>
                            <a:schemeClr val="tx1"/>
                          </a:solidFill>
                          <a:effectLst/>
                          <a:latin typeface="Arial" charset="0"/>
                          <a:cs typeface="Times New Roman" pitchFamily="18" charset="0"/>
                        </a:rPr>
                        <a:t>F</a:t>
                      </a:r>
                      <a:r>
                        <a:rPr kumimoji="0" lang="en-US" sz="1200" b="1" i="0" u="none" strike="noStrike" cap="none" normalizeH="0" baseline="-25000" dirty="0" smtClean="0">
                          <a:ln>
                            <a:noFill/>
                          </a:ln>
                          <a:solidFill>
                            <a:schemeClr val="tx1"/>
                          </a:solidFill>
                          <a:effectLst/>
                          <a:latin typeface="Arial" charset="0"/>
                          <a:cs typeface="Times New Roman" pitchFamily="18" charset="0"/>
                        </a:rPr>
                        <a:t>4</a:t>
                      </a:r>
                      <a:r>
                        <a:rPr kumimoji="0" lang="en-US" sz="1200" b="1" i="0" u="none" strike="noStrike" cap="none" normalizeH="0" baseline="0" dirty="0" smtClean="0">
                          <a:ln>
                            <a:noFill/>
                          </a:ln>
                          <a:solidFill>
                            <a:schemeClr val="tx1"/>
                          </a:solidFill>
                          <a:effectLst/>
                          <a:latin typeface="Arial" charset="0"/>
                          <a:cs typeface="Times New Roman" pitchFamily="18" charset="0"/>
                        </a:rPr>
                        <a:t>)</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ISOBUTANE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(C</a:t>
                      </a:r>
                      <a:r>
                        <a:rPr kumimoji="0" lang="en-US" sz="1200" b="1" i="0" u="none" strike="noStrike" cap="none" normalizeH="0" baseline="-25000" dirty="0" smtClean="0">
                          <a:ln>
                            <a:noFill/>
                          </a:ln>
                          <a:solidFill>
                            <a:schemeClr val="tx1"/>
                          </a:solidFill>
                          <a:effectLst/>
                          <a:latin typeface="Arial" charset="0"/>
                          <a:cs typeface="Arial" charset="0"/>
                        </a:rPr>
                        <a:t>4</a:t>
                      </a:r>
                      <a:r>
                        <a:rPr kumimoji="0" lang="en-US" sz="1200" b="1" i="0" u="none" strike="noStrike" cap="none" normalizeH="0" baseline="0" dirty="0" smtClean="0">
                          <a:ln>
                            <a:noFill/>
                          </a:ln>
                          <a:solidFill>
                            <a:schemeClr val="tx1"/>
                          </a:solidFill>
                          <a:effectLst/>
                          <a:latin typeface="Arial" charset="0"/>
                          <a:cs typeface="Arial" charset="0"/>
                        </a:rPr>
                        <a:t>H</a:t>
                      </a:r>
                      <a:r>
                        <a:rPr kumimoji="0" lang="en-US" sz="1200" b="1" i="0" u="none" strike="noStrike" cap="none" normalizeH="0" baseline="-25000" dirty="0" smtClean="0">
                          <a:ln>
                            <a:noFill/>
                          </a:ln>
                          <a:solidFill>
                            <a:schemeClr val="tx1"/>
                          </a:solidFill>
                          <a:effectLst/>
                          <a:latin typeface="Arial" charset="0"/>
                          <a:cs typeface="Arial" charset="0"/>
                        </a:rPr>
                        <a:t>10</a:t>
                      </a:r>
                      <a:r>
                        <a:rPr kumimoji="0" lang="en-US" sz="1200" b="1"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ARGON</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(Ar)</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SULPHUR HEXA FLUORIDE(SF</a:t>
                      </a:r>
                      <a:r>
                        <a:rPr kumimoji="0" lang="en-US" sz="1200" b="1" i="0" u="none" strike="noStrike" cap="none" normalizeH="0" baseline="-25000" dirty="0" smtClean="0">
                          <a:ln>
                            <a:noFill/>
                          </a:ln>
                          <a:solidFill>
                            <a:schemeClr val="tx1"/>
                          </a:solidFill>
                          <a:effectLst/>
                          <a:latin typeface="Arial" charset="0"/>
                          <a:cs typeface="Times New Roman" pitchFamily="18" charset="0"/>
                        </a:rPr>
                        <a:t>6</a:t>
                      </a:r>
                      <a:r>
                        <a:rPr kumimoji="0" lang="en-US" sz="1200" b="1" i="0" u="none" strike="noStrike" cap="none" normalizeH="0" baseline="0" dirty="0" smtClean="0">
                          <a:ln>
                            <a:noFill/>
                          </a:ln>
                          <a:solidFill>
                            <a:schemeClr val="tx1"/>
                          </a:solidFill>
                          <a:effectLst/>
                          <a:latin typeface="Arial" charset="0"/>
                          <a:cs typeface="Times New Roman" pitchFamily="18" charset="0"/>
                        </a:rPr>
                        <a:t>)</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1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MOL. WT</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gm/mole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102.3</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58.12</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39.948</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146.05</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STRUCTURE</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RING</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RING</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RING</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GAS DENSITY</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Kg/M</a:t>
                      </a:r>
                      <a:r>
                        <a:rPr kumimoji="0" lang="en-US" sz="1200" b="1" i="0" u="none" strike="noStrike" cap="none" normalizeH="0" baseline="30000" dirty="0" smtClean="0">
                          <a:ln>
                            <a:noFill/>
                          </a:ln>
                          <a:solidFill>
                            <a:schemeClr val="tx1"/>
                          </a:solidFill>
                          <a:effectLst/>
                          <a:latin typeface="Arial" charset="0"/>
                          <a:cs typeface="Times New Roman" pitchFamily="18" charset="0"/>
                        </a:rPr>
                        <a:t>3</a:t>
                      </a:r>
                      <a:endParaRPr kumimoji="0" lang="en-US" sz="1200" b="1" i="0" u="none" strike="noStrike" cap="none" normalizeH="0" baseline="3000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4.25</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2.82</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1.78</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6.27</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1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LIQUID DENSITY</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Kg/M</a:t>
                      </a:r>
                      <a:r>
                        <a:rPr kumimoji="0" lang="en-US" sz="1200" b="1" i="0" u="none" strike="noStrike" cap="none" normalizeH="0" baseline="30000" dirty="0" smtClean="0">
                          <a:ln>
                            <a:noFill/>
                          </a:ln>
                          <a:solidFill>
                            <a:schemeClr val="tx1"/>
                          </a:solidFill>
                          <a:effectLst/>
                          <a:latin typeface="Arial" charset="0"/>
                          <a:cs typeface="Times New Roman" pitchFamily="18" charset="0"/>
                        </a:rPr>
                        <a:t>3</a:t>
                      </a:r>
                      <a:endParaRPr kumimoji="0" lang="en-US" sz="1200" b="1" i="0" u="none" strike="noStrike" cap="none" normalizeH="0" baseline="3000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1206</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593</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1400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1880</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VISCOSITY</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cP</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306103"/>
                          </a:solidFill>
                          <a:effectLst/>
                          <a:latin typeface="Arial" charset="0"/>
                          <a:cs typeface="Times New Roman" pitchFamily="18" charset="0"/>
                        </a:rPr>
                        <a:t>0.012</a:t>
                      </a:r>
                      <a:endParaRPr kumimoji="0" lang="en-US" sz="1200" b="1" i="0" u="none" strike="noStrike" cap="none" normalizeH="0" baseline="0" dirty="0" smtClean="0">
                        <a:ln>
                          <a:noFill/>
                        </a:ln>
                        <a:solidFill>
                          <a:srgbClr val="306103"/>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Arial" charset="0"/>
                          <a:cs typeface="Times New Roman" pitchFamily="18" charset="0"/>
                        </a:rPr>
                        <a:t>0.006</a:t>
                      </a:r>
                      <a:endParaRPr kumimoji="0" lang="en-US" sz="12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0.02</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0.015</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83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BOILING Pt.</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°C</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306103"/>
                          </a:solidFill>
                          <a:effectLst/>
                          <a:latin typeface="Arial" charset="0"/>
                          <a:cs typeface="Times New Roman" pitchFamily="18" charset="0"/>
                        </a:rPr>
                        <a:t>-26.3</a:t>
                      </a:r>
                      <a:endParaRPr kumimoji="0" lang="en-US" sz="1200" b="1" i="0" u="none" strike="noStrike" cap="none" normalizeH="0" baseline="0" dirty="0" smtClean="0">
                        <a:ln>
                          <a:noFill/>
                        </a:ln>
                        <a:solidFill>
                          <a:srgbClr val="306103"/>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Arial" charset="0"/>
                          <a:cs typeface="Times New Roman" pitchFamily="18" charset="0"/>
                        </a:rPr>
                        <a:t>-11.7</a:t>
                      </a:r>
                      <a:endParaRPr kumimoji="0" lang="en-US" sz="12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-185.8</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TRIPLE PT: -49.4, 2.2BAR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SUB. PT: -63.9</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HEAT OF VAPOURIZATION</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KJ/MOL</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22.021</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23.300</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6.43</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23.681</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CRITICAL TEMP.</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°C</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101.1</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134.9</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-122.13</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45.5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CRITICAL PRESSURE</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BAR A</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40.6</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36.84</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48.98</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37.59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GLOBAL WARMING POTENTIAL</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CO</a:t>
                      </a:r>
                      <a:r>
                        <a:rPr kumimoji="0" lang="en-US" sz="1200" b="1" i="0" u="none" strike="noStrike" cap="none" normalizeH="0" baseline="-30000" dirty="0" smtClean="0">
                          <a:ln>
                            <a:noFill/>
                          </a:ln>
                          <a:solidFill>
                            <a:schemeClr val="tx1"/>
                          </a:solidFill>
                          <a:effectLst/>
                          <a:latin typeface="Arial" charset="0"/>
                          <a:cs typeface="Times New Roman" pitchFamily="18" charset="0"/>
                        </a:rPr>
                        <a:t>2</a:t>
                      </a:r>
                      <a:r>
                        <a:rPr kumimoji="0" lang="en-US" sz="1200" b="1" i="0" u="none" strike="noStrike" cap="none" normalizeH="0" baseline="0" dirty="0" smtClean="0">
                          <a:ln>
                            <a:noFill/>
                          </a:ln>
                          <a:solidFill>
                            <a:schemeClr val="tx1"/>
                          </a:solidFill>
                          <a:effectLst/>
                          <a:latin typeface="Arial" charset="0"/>
                          <a:cs typeface="Times New Roman" pitchFamily="18" charset="0"/>
                        </a:rPr>
                        <a:t>=1</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4200</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22400</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PURITY  LEVEL USED</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99.8</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99.9</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99.999</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99.9</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IMPURITIES</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O</a:t>
                      </a:r>
                      <a:r>
                        <a:rPr kumimoji="0" lang="en-US" sz="1200" b="1" i="0" u="none" strike="noStrike" cap="none" normalizeH="0" baseline="-30000" dirty="0" smtClean="0">
                          <a:ln>
                            <a:noFill/>
                          </a:ln>
                          <a:solidFill>
                            <a:schemeClr val="tx1"/>
                          </a:solidFill>
                          <a:effectLst/>
                          <a:latin typeface="Arial" charset="0"/>
                          <a:cs typeface="Times New Roman" pitchFamily="18" charset="0"/>
                        </a:rPr>
                        <a:t>2,</a:t>
                      </a:r>
                      <a:r>
                        <a:rPr kumimoji="0" lang="en-US" sz="1200" b="1" i="0" u="none" strike="noStrike" cap="none" normalizeH="0" baseline="0" dirty="0" smtClean="0">
                          <a:ln>
                            <a:noFill/>
                          </a:ln>
                          <a:solidFill>
                            <a:schemeClr val="tx1"/>
                          </a:solidFill>
                          <a:effectLst/>
                          <a:latin typeface="Arial" charset="0"/>
                          <a:cs typeface="Times New Roman" pitchFamily="18" charset="0"/>
                        </a:rPr>
                        <a:t>H</a:t>
                      </a:r>
                      <a:r>
                        <a:rPr kumimoji="0" lang="en-US" sz="1200" b="1" i="0" u="none" strike="noStrike" cap="none" normalizeH="0" baseline="-30000" dirty="0" smtClean="0">
                          <a:ln>
                            <a:noFill/>
                          </a:ln>
                          <a:solidFill>
                            <a:schemeClr val="tx1"/>
                          </a:solidFill>
                          <a:effectLst/>
                          <a:latin typeface="Arial" charset="0"/>
                          <a:cs typeface="Times New Roman" pitchFamily="18" charset="0"/>
                        </a:rPr>
                        <a:t>2</a:t>
                      </a:r>
                      <a:r>
                        <a:rPr kumimoji="0" lang="en-US" sz="1200" b="1" i="0" u="none" strike="noStrike" cap="none" normalizeH="0" baseline="0" dirty="0" smtClean="0">
                          <a:ln>
                            <a:noFill/>
                          </a:ln>
                          <a:solidFill>
                            <a:schemeClr val="tx1"/>
                          </a:solidFill>
                          <a:effectLst/>
                          <a:latin typeface="Arial" charset="0"/>
                          <a:cs typeface="Times New Roman" pitchFamily="18" charset="0"/>
                        </a:rPr>
                        <a:t>O</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N</a:t>
                      </a:r>
                      <a:r>
                        <a:rPr kumimoji="0" lang="en-US" sz="1200" b="1" i="0" u="none" strike="noStrike" cap="none" normalizeH="0" baseline="-30000" dirty="0" smtClean="0">
                          <a:ln>
                            <a:noFill/>
                          </a:ln>
                          <a:solidFill>
                            <a:schemeClr val="tx1"/>
                          </a:solidFill>
                          <a:effectLst/>
                          <a:latin typeface="Arial" charset="0"/>
                          <a:cs typeface="Times New Roman" pitchFamily="18" charset="0"/>
                        </a:rPr>
                        <a:t>3</a:t>
                      </a:r>
                      <a:r>
                        <a:rPr kumimoji="0" lang="en-US" sz="1200" b="1" i="0" u="none" strike="noStrike" cap="none" normalizeH="0" baseline="0" dirty="0" smtClean="0">
                          <a:ln>
                            <a:noFill/>
                          </a:ln>
                          <a:solidFill>
                            <a:schemeClr val="tx1"/>
                          </a:solidFill>
                          <a:effectLst/>
                          <a:latin typeface="Arial" charset="0"/>
                          <a:cs typeface="Times New Roman" pitchFamily="18" charset="0"/>
                        </a:rPr>
                        <a:t>,CF</a:t>
                      </a:r>
                      <a:r>
                        <a:rPr kumimoji="0" lang="en-US" sz="1200" b="1" i="0" u="none" strike="noStrike" cap="none" normalizeH="0" baseline="-30000" dirty="0" smtClean="0">
                          <a:ln>
                            <a:noFill/>
                          </a:ln>
                          <a:solidFill>
                            <a:schemeClr val="tx1"/>
                          </a:solidFill>
                          <a:effectLst/>
                          <a:latin typeface="Arial" charset="0"/>
                          <a:cs typeface="Times New Roman" pitchFamily="18" charset="0"/>
                        </a:rPr>
                        <a:t>4</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CH</a:t>
                      </a:r>
                      <a:r>
                        <a:rPr kumimoji="0" lang="en-US" sz="1200" b="1" i="0" u="none" strike="noStrike" cap="none" normalizeH="0" baseline="-30000" dirty="0" smtClean="0">
                          <a:ln>
                            <a:noFill/>
                          </a:ln>
                          <a:solidFill>
                            <a:schemeClr val="tx1"/>
                          </a:solidFill>
                          <a:effectLst/>
                          <a:latin typeface="Arial" charset="0"/>
                          <a:cs typeface="Times New Roman" pitchFamily="18" charset="0"/>
                        </a:rPr>
                        <a:t>4</a:t>
                      </a:r>
                      <a:r>
                        <a:rPr kumimoji="0" lang="en-US" sz="1200" b="1" i="0" u="none" strike="noStrike" cap="none" normalizeH="0" baseline="0" dirty="0" smtClean="0">
                          <a:ln>
                            <a:noFill/>
                          </a:ln>
                          <a:solidFill>
                            <a:schemeClr val="tx1"/>
                          </a:solidFill>
                          <a:effectLst/>
                          <a:latin typeface="Arial" charset="0"/>
                          <a:cs typeface="Times New Roman" pitchFamily="18" charset="0"/>
                        </a:rPr>
                        <a:t>,H</a:t>
                      </a:r>
                      <a:r>
                        <a:rPr kumimoji="0" lang="en-US" sz="1200" b="1" i="0" u="none" strike="noStrike" cap="none" normalizeH="0" baseline="-30000" dirty="0" smtClean="0">
                          <a:ln>
                            <a:noFill/>
                          </a:ln>
                          <a:solidFill>
                            <a:schemeClr val="tx1"/>
                          </a:solidFill>
                          <a:effectLst/>
                          <a:latin typeface="Arial" charset="0"/>
                          <a:cs typeface="Times New Roman" pitchFamily="18" charset="0"/>
                        </a:rPr>
                        <a:t>2</a:t>
                      </a:r>
                      <a:r>
                        <a:rPr kumimoji="0" lang="en-US" sz="1200" b="1" i="0" u="none" strike="noStrike" cap="none" normalizeH="0" baseline="0" dirty="0" smtClean="0">
                          <a:ln>
                            <a:noFill/>
                          </a:ln>
                          <a:solidFill>
                            <a:schemeClr val="tx1"/>
                          </a:solidFill>
                          <a:effectLst/>
                          <a:latin typeface="Arial" charset="0"/>
                          <a:cs typeface="Times New Roman" pitchFamily="18" charset="0"/>
                        </a:rPr>
                        <a:t>, H</a:t>
                      </a:r>
                      <a:r>
                        <a:rPr kumimoji="0" lang="en-US" sz="1200" b="1" i="0" u="none" strike="noStrike" cap="none" normalizeH="0" baseline="-30000" dirty="0" smtClean="0">
                          <a:ln>
                            <a:noFill/>
                          </a:ln>
                          <a:solidFill>
                            <a:schemeClr val="tx1"/>
                          </a:solidFill>
                          <a:effectLst/>
                          <a:latin typeface="Arial" charset="0"/>
                          <a:cs typeface="Times New Roman" pitchFamily="18" charset="0"/>
                        </a:rPr>
                        <a:t>2</a:t>
                      </a:r>
                      <a:r>
                        <a:rPr kumimoji="0" lang="en-US" sz="1200" b="1" i="0" u="none" strike="noStrike" cap="none" normalizeH="0" baseline="0" dirty="0" smtClean="0">
                          <a:ln>
                            <a:noFill/>
                          </a:ln>
                          <a:solidFill>
                            <a:schemeClr val="tx1"/>
                          </a:solidFill>
                          <a:effectLst/>
                          <a:latin typeface="Arial" charset="0"/>
                          <a:cs typeface="Times New Roman" pitchFamily="18" charset="0"/>
                        </a:rPr>
                        <a:t>O,N</a:t>
                      </a:r>
                      <a:r>
                        <a:rPr kumimoji="0" lang="en-US" sz="1200" b="1" i="0" u="none" strike="noStrike" cap="none" normalizeH="0" baseline="-30000" dirty="0" smtClean="0">
                          <a:ln>
                            <a:noFill/>
                          </a:ln>
                          <a:solidFill>
                            <a:schemeClr val="tx1"/>
                          </a:solidFill>
                          <a:effectLst/>
                          <a:latin typeface="Arial" charset="0"/>
                          <a:cs typeface="Times New Roman" pitchFamily="18" charset="0"/>
                        </a:rPr>
                        <a:t>2</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N</a:t>
                      </a:r>
                      <a:r>
                        <a:rPr kumimoji="0" lang="en-US" sz="1200" b="1" i="0" u="none" strike="noStrike" cap="none" normalizeH="0" baseline="-30000" dirty="0" smtClean="0">
                          <a:ln>
                            <a:noFill/>
                          </a:ln>
                          <a:solidFill>
                            <a:schemeClr val="tx1"/>
                          </a:solidFill>
                          <a:effectLst/>
                          <a:latin typeface="Arial" charset="0"/>
                          <a:cs typeface="Times New Roman" pitchFamily="18" charset="0"/>
                        </a:rPr>
                        <a:t>2</a:t>
                      </a:r>
                      <a:r>
                        <a:rPr kumimoji="0" lang="en-US" sz="1200" b="1" i="0" u="none" strike="noStrike" cap="none" normalizeH="0" baseline="0" dirty="0" smtClean="0">
                          <a:ln>
                            <a:noFill/>
                          </a:ln>
                          <a:solidFill>
                            <a:schemeClr val="tx1"/>
                          </a:solidFill>
                          <a:effectLst/>
                          <a:latin typeface="Arial" charset="0"/>
                          <a:cs typeface="Times New Roman" pitchFamily="18" charset="0"/>
                        </a:rPr>
                        <a:t>,O</a:t>
                      </a:r>
                      <a:r>
                        <a:rPr kumimoji="0" lang="en-US" sz="1200" b="1" i="0" u="none" strike="noStrike" cap="none" normalizeH="0" baseline="-30000" dirty="0" smtClean="0">
                          <a:ln>
                            <a:noFill/>
                          </a:ln>
                          <a:solidFill>
                            <a:schemeClr val="tx1"/>
                          </a:solidFill>
                          <a:effectLst/>
                          <a:latin typeface="Arial" charset="0"/>
                          <a:cs typeface="Times New Roman" pitchFamily="18" charset="0"/>
                        </a:rPr>
                        <a:t>2</a:t>
                      </a:r>
                      <a:r>
                        <a:rPr kumimoji="0" lang="en-US" sz="1200" b="1" i="0" u="none" strike="noStrike" cap="none" normalizeH="0" baseline="0" dirty="0" smtClean="0">
                          <a:ln>
                            <a:noFill/>
                          </a:ln>
                          <a:solidFill>
                            <a:schemeClr val="tx1"/>
                          </a:solidFill>
                          <a:effectLst/>
                          <a:latin typeface="Arial" charset="0"/>
                          <a:cs typeface="Times New Roman" pitchFamily="18" charset="0"/>
                        </a:rPr>
                        <a:t>,H</a:t>
                      </a:r>
                      <a:r>
                        <a:rPr kumimoji="0" lang="en-US" sz="1200" b="1" i="0" u="none" strike="noStrike" cap="none" normalizeH="0" baseline="-30000" dirty="0" smtClean="0">
                          <a:ln>
                            <a:noFill/>
                          </a:ln>
                          <a:solidFill>
                            <a:schemeClr val="tx1"/>
                          </a:solidFill>
                          <a:effectLst/>
                          <a:latin typeface="Arial" charset="0"/>
                          <a:cs typeface="Times New Roman" pitchFamily="18" charset="0"/>
                        </a:rPr>
                        <a:t>2</a:t>
                      </a:r>
                      <a:r>
                        <a:rPr kumimoji="0" lang="en-US" sz="1200" b="1" i="0" u="none" strike="noStrike" cap="none" normalizeH="0" baseline="0" dirty="0" smtClean="0">
                          <a:ln>
                            <a:noFill/>
                          </a:ln>
                          <a:solidFill>
                            <a:schemeClr val="tx1"/>
                          </a:solidFill>
                          <a:effectLst/>
                          <a:latin typeface="Arial" charset="0"/>
                          <a:cs typeface="Times New Roman" pitchFamily="18" charset="0"/>
                        </a:rPr>
                        <a:t>O,HC</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H</a:t>
                      </a:r>
                      <a:r>
                        <a:rPr kumimoji="0" lang="en-US" sz="1200" b="1" i="0" u="none" strike="noStrike" cap="none" normalizeH="0" baseline="-30000" dirty="0" smtClean="0">
                          <a:ln>
                            <a:noFill/>
                          </a:ln>
                          <a:solidFill>
                            <a:schemeClr val="tx1"/>
                          </a:solidFill>
                          <a:effectLst/>
                          <a:latin typeface="Arial" charset="0"/>
                          <a:cs typeface="Times New Roman" pitchFamily="18" charset="0"/>
                        </a:rPr>
                        <a:t>2</a:t>
                      </a:r>
                      <a:r>
                        <a:rPr kumimoji="0" lang="en-US" sz="1200" b="1" i="0" u="none" strike="noStrike" cap="none" normalizeH="0" baseline="0" dirty="0" smtClean="0">
                          <a:ln>
                            <a:noFill/>
                          </a:ln>
                          <a:solidFill>
                            <a:schemeClr val="tx1"/>
                          </a:solidFill>
                          <a:effectLst/>
                          <a:latin typeface="Arial" charset="0"/>
                          <a:cs typeface="Times New Roman" pitchFamily="18" charset="0"/>
                        </a:rPr>
                        <a:t>O,O</a:t>
                      </a:r>
                      <a:r>
                        <a:rPr kumimoji="0" lang="en-US" sz="1200" b="1" i="0" u="none" strike="noStrike" cap="none" normalizeH="0" baseline="-30000" dirty="0" smtClean="0">
                          <a:ln>
                            <a:noFill/>
                          </a:ln>
                          <a:solidFill>
                            <a:schemeClr val="tx1"/>
                          </a:solidFill>
                          <a:effectLst/>
                          <a:latin typeface="Arial" charset="0"/>
                          <a:cs typeface="Times New Roman" pitchFamily="18" charset="0"/>
                        </a:rPr>
                        <a:t>2</a:t>
                      </a:r>
                      <a:r>
                        <a:rPr kumimoji="0" lang="en-US" sz="1200" b="1" i="0" u="none" strike="noStrike" cap="none" normalizeH="0" baseline="0" dirty="0" smtClean="0">
                          <a:ln>
                            <a:noFill/>
                          </a:ln>
                          <a:solidFill>
                            <a:schemeClr val="tx1"/>
                          </a:solidFill>
                          <a:effectLst/>
                          <a:latin typeface="Arial" charset="0"/>
                          <a:cs typeface="Times New Roman" pitchFamily="18" charset="0"/>
                        </a:rPr>
                        <a:t>,CF</a:t>
                      </a:r>
                      <a:r>
                        <a:rPr kumimoji="0" lang="en-US" sz="1200" b="1" i="0" u="none" strike="noStrike" cap="none" normalizeH="0" baseline="-30000" dirty="0" smtClean="0">
                          <a:ln>
                            <a:noFill/>
                          </a:ln>
                          <a:solidFill>
                            <a:schemeClr val="tx1"/>
                          </a:solidFill>
                          <a:effectLst/>
                          <a:latin typeface="Arial" charset="0"/>
                          <a:cs typeface="Times New Roman" pitchFamily="18" charset="0"/>
                        </a:rPr>
                        <a:t>4</a:t>
                      </a:r>
                      <a:endParaRPr kumimoji="0" lang="en-US" sz="12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N" dirty="0" smtClean="0"/>
              <a:t>Gas flow distribution in 1m x 1m RPCs</a:t>
            </a:r>
            <a:br>
              <a:rPr lang="en-IN" dirty="0" smtClean="0"/>
            </a:br>
            <a:r>
              <a:rPr lang="en-IN" dirty="0" smtClean="0"/>
              <a:t>(Simulation results)</a:t>
            </a:r>
            <a:endParaRPr lang="en-IN" dirty="0"/>
          </a:p>
        </p:txBody>
      </p:sp>
      <p:sp>
        <p:nvSpPr>
          <p:cNvPr id="4" name="Footer Placeholder 3"/>
          <p:cNvSpPr>
            <a:spLocks noGrp="1"/>
          </p:cNvSpPr>
          <p:nvPr>
            <p:ph type="ftr" sz="quarter" idx="11"/>
          </p:nvPr>
        </p:nvSpPr>
        <p:spPr/>
        <p:txBody>
          <a:bodyPr/>
          <a:lstStyle/>
          <a:p>
            <a:pPr>
              <a:defRPr/>
            </a:pPr>
            <a:r>
              <a:rPr lang="en-US" dirty="0" smtClean="0"/>
              <a:t>B.Satyanarayana, TIFR, Mumbai                   XX DAE-BRNS High Energy Physics Symposium, Visva-Bharati                January 13-18, 2013</a:t>
            </a:r>
            <a:endParaRPr lang="en-US" dirty="0"/>
          </a:p>
        </p:txBody>
      </p:sp>
      <p:pic>
        <p:nvPicPr>
          <p:cNvPr id="10" name="Picture 2"/>
          <p:cNvPicPr>
            <a:picLocks noGrp="1" noChangeAspect="1" noChangeArrowheads="1"/>
          </p:cNvPicPr>
          <p:nvPr>
            <p:ph sz="quarter" idx="1"/>
          </p:nvPr>
        </p:nvPicPr>
        <p:blipFill>
          <a:blip r:embed="rId2" cstate="print"/>
          <a:srcRect/>
          <a:stretch>
            <a:fillRect/>
          </a:stretch>
        </p:blipFill>
        <p:spPr bwMode="auto">
          <a:xfrm>
            <a:off x="76200" y="2160000"/>
            <a:ext cx="4585658" cy="3420000"/>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srcRect r="6438"/>
          <a:stretch>
            <a:fillRect/>
          </a:stretch>
        </p:blipFill>
        <p:spPr bwMode="auto">
          <a:xfrm>
            <a:off x="4724401" y="2160000"/>
            <a:ext cx="4228964" cy="3420000"/>
          </a:xfrm>
          <a:prstGeom prst="rect">
            <a:avLst/>
          </a:prstGeom>
          <a:noFill/>
          <a:ln w="9525">
            <a:noFill/>
            <a:miter lim="800000"/>
            <a:headEnd/>
            <a:tailEnd/>
          </a:ln>
        </p:spPr>
      </p:pic>
      <p:sp>
        <p:nvSpPr>
          <p:cNvPr id="12" name="Rectangle 11"/>
          <p:cNvSpPr/>
          <p:nvPr/>
        </p:nvSpPr>
        <p:spPr>
          <a:xfrm>
            <a:off x="1828800" y="1752600"/>
            <a:ext cx="2248821" cy="307777"/>
          </a:xfrm>
          <a:prstGeom prst="rect">
            <a:avLst/>
          </a:prstGeom>
        </p:spPr>
        <p:txBody>
          <a:bodyPr wrap="none">
            <a:spAutoFit/>
          </a:bodyPr>
          <a:lstStyle/>
          <a:p>
            <a:r>
              <a:rPr lang="en-US" b="1" dirty="0" smtClean="0">
                <a:solidFill>
                  <a:srgbClr val="C00000"/>
                </a:solidFill>
              </a:rPr>
              <a:t>0.2 Volume changes/day</a:t>
            </a:r>
            <a:endParaRPr lang="en-IN" dirty="0"/>
          </a:p>
        </p:txBody>
      </p:sp>
      <p:sp>
        <p:nvSpPr>
          <p:cNvPr id="13" name="Rectangle 12"/>
          <p:cNvSpPr/>
          <p:nvPr/>
        </p:nvSpPr>
        <p:spPr>
          <a:xfrm>
            <a:off x="6096000" y="1828800"/>
            <a:ext cx="2248821" cy="307777"/>
          </a:xfrm>
          <a:prstGeom prst="rect">
            <a:avLst/>
          </a:prstGeom>
        </p:spPr>
        <p:txBody>
          <a:bodyPr wrap="none">
            <a:spAutoFit/>
          </a:bodyPr>
          <a:lstStyle/>
          <a:p>
            <a:r>
              <a:rPr lang="en-US" b="1" dirty="0" smtClean="0">
                <a:solidFill>
                  <a:srgbClr val="C00000"/>
                </a:solidFill>
              </a:rPr>
              <a:t>0.5 Volume changes/day</a:t>
            </a:r>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b="1" dirty="0" smtClean="0">
                <a:solidFill>
                  <a:srgbClr val="C00000"/>
                </a:solidFill>
              </a:rPr>
              <a:t>Typical Closed Loop System</a:t>
            </a:r>
          </a:p>
        </p:txBody>
      </p:sp>
      <p:pic>
        <p:nvPicPr>
          <p:cNvPr id="7171" name="Picture 18"/>
          <p:cNvPicPr>
            <a:picLocks noGrp="1" noChangeAspect="1" noChangeArrowheads="1"/>
          </p:cNvPicPr>
          <p:nvPr>
            <p:ph sz="quarter" idx="1"/>
          </p:nvPr>
        </p:nvPicPr>
        <p:blipFill>
          <a:blip r:embed="rId2" cstate="print"/>
          <a:srcRect l="16550" t="29292" r="17305"/>
          <a:stretch>
            <a:fillRect/>
          </a:stretch>
        </p:blipFill>
        <p:spPr>
          <a:xfrm>
            <a:off x="1379538" y="1447800"/>
            <a:ext cx="6842125" cy="4572000"/>
          </a:xfrm>
        </p:spPr>
      </p:pic>
      <p:sp>
        <p:nvSpPr>
          <p:cNvPr id="4" name="Footer Placeholder 3"/>
          <p:cNvSpPr>
            <a:spLocks noGrp="1"/>
          </p:cNvSpPr>
          <p:nvPr>
            <p:ph type="ftr" sz="quarter" idx="11"/>
          </p:nvPr>
        </p:nvSpPr>
        <p:spPr/>
        <p:txBody>
          <a:bodyPr/>
          <a:lstStyle/>
          <a:p>
            <a:pPr>
              <a:defRPr/>
            </a:pPr>
            <a:r>
              <a:rPr lang="en-US" dirty="0" smtClean="0"/>
              <a:t>B.Satyanarayana, TIFR, Mumbai                   XX DAE-BRNS High Energy Physics Symposium, Visva-Bharati                January 13-18, 2013</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sz="quarter" idx="1"/>
          </p:nvPr>
        </p:nvSpPr>
        <p:spPr>
          <a:xfrm>
            <a:off x="533400" y="838200"/>
            <a:ext cx="7772400" cy="4495800"/>
          </a:xfrm>
        </p:spPr>
        <p:txBody>
          <a:bodyPr/>
          <a:lstStyle/>
          <a:p>
            <a:pPr algn="ctr" eaLnBrk="1" hangingPunct="1">
              <a:buFont typeface="Wingdings 2" pitchFamily="18" charset="2"/>
              <a:buNone/>
            </a:pPr>
            <a:r>
              <a:rPr lang="en-IN" sz="2800" b="1" dirty="0" smtClean="0">
                <a:solidFill>
                  <a:srgbClr val="9E3611"/>
                </a:solidFill>
                <a:latin typeface="Franklin Gothic Book" pitchFamily="34" charset="0"/>
              </a:rPr>
              <a:t>Basic Components</a:t>
            </a:r>
          </a:p>
          <a:p>
            <a:pPr eaLnBrk="1" hangingPunct="1"/>
            <a:r>
              <a:rPr lang="en-IN" sz="4800" dirty="0" smtClean="0"/>
              <a:t>Moisture sensor, Pan metrics </a:t>
            </a:r>
          </a:p>
          <a:p>
            <a:pPr eaLnBrk="1" hangingPunct="1"/>
            <a:r>
              <a:rPr lang="en-IN" sz="4800" dirty="0" smtClean="0"/>
              <a:t>Oxygen sensor , GE sensing</a:t>
            </a:r>
          </a:p>
          <a:p>
            <a:pPr eaLnBrk="1" hangingPunct="1"/>
            <a:r>
              <a:rPr lang="en-IN" sz="4800" dirty="0" smtClean="0"/>
              <a:t>PLC Siemens</a:t>
            </a:r>
          </a:p>
          <a:p>
            <a:pPr eaLnBrk="1" hangingPunct="1"/>
            <a:r>
              <a:rPr lang="en-IN" sz="4800" dirty="0" smtClean="0"/>
              <a:t>Sequence controller</a:t>
            </a:r>
          </a:p>
          <a:p>
            <a:pPr eaLnBrk="1" hangingPunct="1"/>
            <a:r>
              <a:rPr lang="en-IN" sz="4800" dirty="0" smtClean="0"/>
              <a:t>Completely Automated</a:t>
            </a:r>
          </a:p>
          <a:p>
            <a:pPr eaLnBrk="1" hangingPunct="1">
              <a:buFont typeface="Wingdings 2" pitchFamily="18" charset="2"/>
              <a:buNone/>
            </a:pPr>
            <a:endParaRPr lang="en-US" sz="4800" dirty="0" smtClean="0"/>
          </a:p>
        </p:txBody>
      </p:sp>
      <p:sp>
        <p:nvSpPr>
          <p:cNvPr id="3" name="Footer Placeholder 2"/>
          <p:cNvSpPr>
            <a:spLocks noGrp="1"/>
          </p:cNvSpPr>
          <p:nvPr>
            <p:ph type="ftr" sz="quarter" idx="11"/>
          </p:nvPr>
        </p:nvSpPr>
        <p:spPr/>
        <p:txBody>
          <a:bodyPr/>
          <a:lstStyle/>
          <a:p>
            <a:pPr>
              <a:defRPr/>
            </a:pPr>
            <a:r>
              <a:rPr lang="en-US" dirty="0" smtClean="0"/>
              <a:t>B.Satyanarayana, TIFR, Mumbai                   XX DAE-BRNS High Energy Physics Symposium, Visva-Bharati                January 13-18, 2013</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algn="ctr"/>
            <a:r>
              <a:rPr lang="en-US" sz="3200" dirty="0">
                <a:solidFill>
                  <a:srgbClr val="993300"/>
                </a:solidFill>
              </a:rPr>
              <a:t>Partial Pressure</a:t>
            </a:r>
          </a:p>
        </p:txBody>
      </p:sp>
      <p:sp>
        <p:nvSpPr>
          <p:cNvPr id="149507" name="Rectangle 3"/>
          <p:cNvSpPr>
            <a:spLocks noGrp="1" noChangeArrowheads="1"/>
          </p:cNvSpPr>
          <p:nvPr>
            <p:ph type="body" idx="1"/>
          </p:nvPr>
        </p:nvSpPr>
        <p:spPr/>
        <p:txBody>
          <a:bodyPr/>
          <a:lstStyle/>
          <a:p>
            <a:pPr>
              <a:lnSpc>
                <a:spcPct val="90000"/>
              </a:lnSpc>
            </a:pPr>
            <a:r>
              <a:rPr lang="en-US" sz="2400" dirty="0"/>
              <a:t>Required Gas concentrations:</a:t>
            </a:r>
          </a:p>
          <a:p>
            <a:pPr>
              <a:lnSpc>
                <a:spcPct val="90000"/>
              </a:lnSpc>
              <a:buFontTx/>
              <a:buNone/>
            </a:pPr>
            <a:r>
              <a:rPr lang="en-US" sz="2400" dirty="0"/>
              <a:t> Say </a:t>
            </a:r>
            <a:r>
              <a:rPr lang="en-US" sz="2400" dirty="0">
                <a:solidFill>
                  <a:srgbClr val="0000FF"/>
                </a:solidFill>
              </a:rPr>
              <a:t>Fr(95%)+Iso(4.5%)+SF6(0.5%)</a:t>
            </a:r>
          </a:p>
          <a:p>
            <a:pPr>
              <a:lnSpc>
                <a:spcPct val="90000"/>
              </a:lnSpc>
            </a:pPr>
            <a:r>
              <a:rPr lang="en-US" sz="2400" dirty="0"/>
              <a:t>Evacuate the cylinder (20Ltrs.) to 10</a:t>
            </a:r>
            <a:r>
              <a:rPr lang="en-US" sz="2400" baseline="30000" dirty="0"/>
              <a:t>-1</a:t>
            </a:r>
            <a:r>
              <a:rPr lang="en-US" sz="2400" dirty="0"/>
              <a:t>Torr</a:t>
            </a:r>
          </a:p>
          <a:p>
            <a:pPr>
              <a:lnSpc>
                <a:spcPct val="90000"/>
              </a:lnSpc>
              <a:buFontTx/>
              <a:buNone/>
            </a:pPr>
            <a:r>
              <a:rPr lang="en-US" sz="2400" dirty="0"/>
              <a:t>Pressure after mixing =2 Atmosphere (Abs).</a:t>
            </a:r>
          </a:p>
          <a:p>
            <a:pPr>
              <a:lnSpc>
                <a:spcPct val="90000"/>
              </a:lnSpc>
              <a:buFontTx/>
              <a:buNone/>
            </a:pPr>
            <a:r>
              <a:rPr lang="en-US" sz="2400" dirty="0"/>
              <a:t>P</a:t>
            </a:r>
            <a:r>
              <a:rPr lang="en-US" sz="2400" baseline="-25000" dirty="0"/>
              <a:t>Fr</a:t>
            </a:r>
            <a:r>
              <a:rPr lang="en-US" sz="2400" dirty="0"/>
              <a:t> +P</a:t>
            </a:r>
            <a:r>
              <a:rPr lang="en-US" sz="2400" baseline="-25000" dirty="0"/>
              <a:t>Iso</a:t>
            </a:r>
            <a:r>
              <a:rPr lang="en-US" sz="2400" dirty="0"/>
              <a:t>+P</a:t>
            </a:r>
            <a:r>
              <a:rPr lang="en-US" sz="2400" baseline="-25000" dirty="0"/>
              <a:t>SF6</a:t>
            </a:r>
            <a:r>
              <a:rPr lang="en-US" sz="2400" dirty="0"/>
              <a:t>=2 Atmp.[10000cnts on display] </a:t>
            </a:r>
          </a:p>
          <a:p>
            <a:pPr>
              <a:lnSpc>
                <a:spcPct val="90000"/>
              </a:lnSpc>
              <a:buFontTx/>
              <a:buNone/>
            </a:pPr>
            <a:r>
              <a:rPr lang="en-US" sz="2400" dirty="0">
                <a:solidFill>
                  <a:srgbClr val="FF0000"/>
                </a:solidFill>
              </a:rPr>
              <a:t>P</a:t>
            </a:r>
            <a:r>
              <a:rPr lang="en-US" sz="2400" baseline="-25000" dirty="0">
                <a:solidFill>
                  <a:srgbClr val="FF0000"/>
                </a:solidFill>
              </a:rPr>
              <a:t>SF6</a:t>
            </a:r>
            <a:r>
              <a:rPr lang="en-US" sz="2400" dirty="0">
                <a:solidFill>
                  <a:srgbClr val="FF0000"/>
                </a:solidFill>
              </a:rPr>
              <a:t>=2Atmp X 0.5%=0.01Atmp[50cnts]</a:t>
            </a:r>
          </a:p>
          <a:p>
            <a:pPr>
              <a:lnSpc>
                <a:spcPct val="90000"/>
              </a:lnSpc>
              <a:buFontTx/>
              <a:buNone/>
            </a:pPr>
            <a:r>
              <a:rPr lang="en-US" sz="2400" dirty="0">
                <a:solidFill>
                  <a:srgbClr val="FF0000"/>
                </a:solidFill>
              </a:rPr>
              <a:t>P</a:t>
            </a:r>
            <a:r>
              <a:rPr lang="en-US" sz="2400" baseline="-25000" dirty="0">
                <a:solidFill>
                  <a:srgbClr val="FF0000"/>
                </a:solidFill>
              </a:rPr>
              <a:t>Iso</a:t>
            </a:r>
            <a:r>
              <a:rPr lang="en-US" sz="2400" dirty="0">
                <a:solidFill>
                  <a:srgbClr val="FF0000"/>
                </a:solidFill>
              </a:rPr>
              <a:t>=2 Atmp X 4.5%=0.09Atmp[450cnts]</a:t>
            </a:r>
          </a:p>
          <a:p>
            <a:pPr>
              <a:lnSpc>
                <a:spcPct val="90000"/>
              </a:lnSpc>
              <a:buFontTx/>
              <a:buNone/>
            </a:pPr>
            <a:r>
              <a:rPr lang="en-US" sz="2400" dirty="0">
                <a:solidFill>
                  <a:srgbClr val="FF0000"/>
                </a:solidFill>
              </a:rPr>
              <a:t>P</a:t>
            </a:r>
            <a:r>
              <a:rPr lang="en-US" sz="2400" baseline="-25000" dirty="0">
                <a:solidFill>
                  <a:srgbClr val="FF0000"/>
                </a:solidFill>
              </a:rPr>
              <a:t>Fr</a:t>
            </a:r>
            <a:r>
              <a:rPr lang="en-US" sz="2400" dirty="0">
                <a:solidFill>
                  <a:srgbClr val="FF0000"/>
                </a:solidFill>
              </a:rPr>
              <a:t>=2 Atmp X95%=1.9 Atmp[9500Cnts]</a:t>
            </a:r>
          </a:p>
          <a:p>
            <a:pPr>
              <a:lnSpc>
                <a:spcPct val="90000"/>
              </a:lnSpc>
              <a:buFontTx/>
              <a:buNone/>
            </a:pPr>
            <a:r>
              <a:rPr lang="en-US" sz="2400" dirty="0"/>
              <a:t>If 10000 cnts</a:t>
            </a:r>
            <a:r>
              <a:rPr lang="en-US" sz="2400" dirty="0">
                <a:sym typeface="Wingdings" pitchFamily="2" charset="2"/>
              </a:rPr>
              <a:t>2atmp.</a:t>
            </a:r>
          </a:p>
          <a:p>
            <a:pPr>
              <a:lnSpc>
                <a:spcPct val="90000"/>
              </a:lnSpc>
              <a:buFontTx/>
              <a:buNone/>
            </a:pPr>
            <a:r>
              <a:rPr lang="en-US" sz="2400" dirty="0"/>
              <a:t>Heater ~0.5W gives turbulence to the gas molecules and get mixed </a:t>
            </a:r>
            <a:r>
              <a:rPr lang="en-US" sz="2400" dirty="0" smtClean="0"/>
              <a:t>properly</a:t>
            </a:r>
          </a:p>
          <a:p>
            <a:pPr>
              <a:lnSpc>
                <a:spcPct val="90000"/>
              </a:lnSpc>
              <a:buFontTx/>
              <a:buNone/>
            </a:pPr>
            <a:endParaRPr lang="en-US" sz="2400" dirty="0"/>
          </a:p>
        </p:txBody>
      </p:sp>
      <p:sp>
        <p:nvSpPr>
          <p:cNvPr id="4" name="Footer Placeholder 3"/>
          <p:cNvSpPr>
            <a:spLocks noGrp="1"/>
          </p:cNvSpPr>
          <p:nvPr>
            <p:ph type="ftr" sz="quarter" idx="11"/>
          </p:nvPr>
        </p:nvSpPr>
        <p:spPr/>
        <p:txBody>
          <a:bodyPr/>
          <a:lstStyle/>
          <a:p>
            <a:pPr>
              <a:defRPr/>
            </a:pPr>
            <a:r>
              <a:rPr lang="en-US" dirty="0" smtClean="0"/>
              <a:t>B.Satyanarayana, TIFR, Mumbai                   XX DAE-BRNS High Energy Physics Symposium, Visva-Bharati                January 13-18, 2013</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and Functions</a:t>
            </a:r>
            <a:endParaRPr lang="en-IN" dirty="0"/>
          </a:p>
        </p:txBody>
      </p:sp>
      <p:sp>
        <p:nvSpPr>
          <p:cNvPr id="7" name="Content Placeholder 6"/>
          <p:cNvSpPr>
            <a:spLocks noGrp="1"/>
          </p:cNvSpPr>
          <p:nvPr>
            <p:ph sz="quarter" idx="1"/>
          </p:nvPr>
        </p:nvSpPr>
        <p:spPr/>
        <p:txBody>
          <a:bodyPr>
            <a:normAutofit/>
          </a:bodyPr>
          <a:lstStyle/>
          <a:p>
            <a:r>
              <a:rPr lang="en-US" sz="2800" dirty="0" smtClean="0"/>
              <a:t> Completely automated system using SEIMENS PLC’s</a:t>
            </a:r>
          </a:p>
          <a:p>
            <a:pPr marL="285750" indent="-285750">
              <a:buFont typeface="Arial" pitchFamily="34" charset="0"/>
              <a:buChar char="•"/>
            </a:pPr>
            <a:r>
              <a:rPr lang="en-US" sz="2800" dirty="0" smtClean="0"/>
              <a:t>Process control cycle (pumping, flow rate through RPC, topping of gas, regulating valves and sequencing is maintained, bias pressure  control etc.)</a:t>
            </a:r>
          </a:p>
          <a:p>
            <a:pPr marL="285750" indent="-285750">
              <a:buFont typeface="Arial" pitchFamily="34" charset="0"/>
              <a:buChar char="•"/>
            </a:pPr>
            <a:r>
              <a:rPr lang="en-US" sz="2800" dirty="0" smtClean="0"/>
              <a:t>Lab pressure changes between 1.004 to 1.010bar twice a day.</a:t>
            </a:r>
          </a:p>
          <a:p>
            <a:pPr marL="285750" indent="-285750">
              <a:buFont typeface="Arial" pitchFamily="34" charset="0"/>
              <a:buChar char="•"/>
            </a:pPr>
            <a:r>
              <a:rPr lang="en-US" sz="2800" dirty="0" smtClean="0"/>
              <a:t>Typical flow rates are 20SCCM to 100SCCM</a:t>
            </a:r>
            <a:endParaRPr lang="en-IN" dirty="0"/>
          </a:p>
        </p:txBody>
      </p:sp>
    </p:spTree>
    <p:extLst>
      <p:ext uri="{BB962C8B-B14F-4D97-AF65-F5344CB8AC3E}">
        <p14:creationId xmlns="" xmlns:p14="http://schemas.microsoft.com/office/powerpoint/2010/main" val="28817859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en-US" sz="3600" b="1" dirty="0" smtClean="0">
                <a:solidFill>
                  <a:srgbClr val="9E3611"/>
                </a:solidFill>
                <a:cs typeface="Arial" charset="0"/>
              </a:rPr>
              <a:t>MIXING UNIT</a:t>
            </a:r>
          </a:p>
        </p:txBody>
      </p:sp>
      <p:sp>
        <p:nvSpPr>
          <p:cNvPr id="16387" name="Content Placeholder 2"/>
          <p:cNvSpPr>
            <a:spLocks noGrp="1"/>
          </p:cNvSpPr>
          <p:nvPr>
            <p:ph sz="quarter" idx="1"/>
          </p:nvPr>
        </p:nvSpPr>
        <p:spPr/>
        <p:txBody>
          <a:bodyPr/>
          <a:lstStyle/>
          <a:p>
            <a:r>
              <a:rPr lang="en-US" sz="3200" dirty="0" smtClean="0"/>
              <a:t>This system will have dual supply  of mixed gas viz. one for fast fill of the gas in the closed loop system say about </a:t>
            </a:r>
            <a:r>
              <a:rPr lang="en-US" sz="3200" b="1" dirty="0" smtClean="0">
                <a:solidFill>
                  <a:srgbClr val="FF0000"/>
                </a:solidFill>
              </a:rPr>
              <a:t>90LPM to fill </a:t>
            </a:r>
            <a:r>
              <a:rPr lang="en-US" sz="3200" dirty="0" smtClean="0"/>
              <a:t>the gas in loop, which is about 180Liters and the second one with 50 to 100 SCCM (flow need to be understood) to </a:t>
            </a:r>
            <a:r>
              <a:rPr lang="en-US" sz="3200" b="1" dirty="0" smtClean="0">
                <a:solidFill>
                  <a:srgbClr val="FF0000"/>
                </a:solidFill>
              </a:rPr>
              <a:t>replenish the exhaust gas </a:t>
            </a:r>
            <a:r>
              <a:rPr lang="en-US" sz="3200" dirty="0" smtClean="0"/>
              <a:t>which will be on-line. This study will tell us the optimum or number of volume changes of gas needed.</a:t>
            </a:r>
          </a:p>
          <a:p>
            <a:endParaRPr lang="en-US" dirty="0" smtClean="0"/>
          </a:p>
        </p:txBody>
      </p:sp>
      <p:sp>
        <p:nvSpPr>
          <p:cNvPr id="4" name="Footer Placeholder 3"/>
          <p:cNvSpPr>
            <a:spLocks noGrp="1"/>
          </p:cNvSpPr>
          <p:nvPr>
            <p:ph type="ftr" sz="quarter" idx="11"/>
          </p:nvPr>
        </p:nvSpPr>
        <p:spPr/>
        <p:txBody>
          <a:bodyPr/>
          <a:lstStyle/>
          <a:p>
            <a:pPr>
              <a:defRPr/>
            </a:pPr>
            <a:r>
              <a:rPr lang="en-US" dirty="0" smtClean="0"/>
              <a:t>B.Satyanarayana, TIFR, Mumbai                   XX DAE-BRNS High Energy Physics Symposium, Visva-Bharati                January 13-18, 2013</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 name="Text Box 10"/>
          <p:cNvSpPr txBox="1">
            <a:spLocks noChangeArrowheads="1"/>
          </p:cNvSpPr>
          <p:nvPr/>
        </p:nvSpPr>
        <p:spPr bwMode="auto">
          <a:xfrm>
            <a:off x="5257800" y="990600"/>
            <a:ext cx="2286000" cy="214313"/>
          </a:xfrm>
          <a:prstGeom prst="rect">
            <a:avLst/>
          </a:prstGeom>
          <a:noFill/>
          <a:ln w="9525">
            <a:noFill/>
            <a:miter lim="800000"/>
            <a:headEnd/>
            <a:tailEnd/>
          </a:ln>
          <a:effectLst/>
        </p:spPr>
        <p:txBody>
          <a:bodyPr>
            <a:spAutoFit/>
          </a:bodyPr>
          <a:lstStyle/>
          <a:p>
            <a:pPr>
              <a:spcBef>
                <a:spcPct val="50000"/>
              </a:spcBef>
            </a:pPr>
            <a:endParaRPr lang="en-US" dirty="0"/>
          </a:p>
        </p:txBody>
      </p:sp>
      <p:sp>
        <p:nvSpPr>
          <p:cNvPr id="16400" name="Line 16"/>
          <p:cNvSpPr>
            <a:spLocks noChangeShapeType="1"/>
          </p:cNvSpPr>
          <p:nvPr/>
        </p:nvSpPr>
        <p:spPr bwMode="auto">
          <a:xfrm flipV="1">
            <a:off x="5105400" y="2209800"/>
            <a:ext cx="0" cy="304800"/>
          </a:xfrm>
          <a:prstGeom prst="line">
            <a:avLst/>
          </a:prstGeom>
          <a:noFill/>
          <a:ln w="9525">
            <a:solidFill>
              <a:schemeClr val="tx1"/>
            </a:solidFill>
            <a:round/>
            <a:headEnd/>
            <a:tailEnd type="triangle" w="med" len="med"/>
          </a:ln>
          <a:effectLst/>
        </p:spPr>
        <p:txBody>
          <a:bodyPr/>
          <a:lstStyle/>
          <a:p>
            <a:endParaRPr lang="en-US" dirty="0"/>
          </a:p>
        </p:txBody>
      </p:sp>
      <p:grpSp>
        <p:nvGrpSpPr>
          <p:cNvPr id="2" name="Group 12"/>
          <p:cNvGrpSpPr/>
          <p:nvPr/>
        </p:nvGrpSpPr>
        <p:grpSpPr>
          <a:xfrm>
            <a:off x="1043394" y="1219200"/>
            <a:ext cx="7057212" cy="2312988"/>
            <a:chOff x="505200" y="1219200"/>
            <a:chExt cx="7057212" cy="2312988"/>
          </a:xfrm>
        </p:grpSpPr>
        <p:pic>
          <p:nvPicPr>
            <p:cNvPr id="16393" name="Picture 9" descr="RGAdraw"/>
            <p:cNvPicPr>
              <a:picLocks noChangeAspect="1" noChangeArrowheads="1"/>
            </p:cNvPicPr>
            <p:nvPr/>
          </p:nvPicPr>
          <p:blipFill>
            <a:blip r:embed="rId2" cstate="print"/>
            <a:srcRect/>
            <a:stretch>
              <a:fillRect/>
            </a:stretch>
          </p:blipFill>
          <p:spPr bwMode="auto">
            <a:xfrm>
              <a:off x="1905000" y="1317625"/>
              <a:ext cx="5656263" cy="2214563"/>
            </a:xfrm>
            <a:prstGeom prst="rect">
              <a:avLst/>
            </a:prstGeom>
            <a:noFill/>
            <a:ln w="9525">
              <a:noFill/>
              <a:miter lim="800000"/>
              <a:headEnd/>
              <a:tailEnd/>
            </a:ln>
          </p:spPr>
        </p:pic>
        <p:sp>
          <p:nvSpPr>
            <p:cNvPr id="16396" name="Rectangle 12"/>
            <p:cNvSpPr>
              <a:spLocks noChangeArrowheads="1"/>
            </p:cNvSpPr>
            <p:nvPr/>
          </p:nvSpPr>
          <p:spPr bwMode="auto">
            <a:xfrm>
              <a:off x="2590800" y="1219200"/>
              <a:ext cx="2246313" cy="274638"/>
            </a:xfrm>
            <a:prstGeom prst="rect">
              <a:avLst/>
            </a:prstGeom>
            <a:noFill/>
            <a:ln w="9525">
              <a:noFill/>
              <a:miter lim="800000"/>
              <a:headEnd/>
              <a:tailEnd/>
            </a:ln>
            <a:effectLst/>
          </p:spPr>
          <p:txBody>
            <a:bodyPr wrap="none">
              <a:spAutoFit/>
            </a:bodyPr>
            <a:lstStyle/>
            <a:p>
              <a:pPr>
                <a:spcBef>
                  <a:spcPct val="50000"/>
                </a:spcBef>
              </a:pPr>
              <a:r>
                <a:rPr lang="en-US" sz="1200" b="1" dirty="0">
                  <a:solidFill>
                    <a:srgbClr val="FF3300"/>
                  </a:solidFill>
                </a:rPr>
                <a:t>Stanford  Research Systems</a:t>
              </a:r>
            </a:p>
          </p:txBody>
        </p:sp>
        <p:sp>
          <p:nvSpPr>
            <p:cNvPr id="16399" name="Text Box 15"/>
            <p:cNvSpPr txBox="1">
              <a:spLocks noChangeArrowheads="1"/>
            </p:cNvSpPr>
            <p:nvPr/>
          </p:nvSpPr>
          <p:spPr bwMode="auto">
            <a:xfrm>
              <a:off x="5078412" y="2840038"/>
              <a:ext cx="2484000" cy="252000"/>
            </a:xfrm>
            <a:prstGeom prst="rect">
              <a:avLst/>
            </a:prstGeom>
            <a:noFill/>
            <a:ln w="9525">
              <a:noFill/>
              <a:miter lim="800000"/>
              <a:headEnd/>
              <a:tailEnd/>
            </a:ln>
            <a:effectLst/>
          </p:spPr>
          <p:txBody>
            <a:bodyPr>
              <a:spAutoFit/>
            </a:bodyPr>
            <a:lstStyle/>
            <a:p>
              <a:pPr algn="ctr">
                <a:spcBef>
                  <a:spcPct val="50000"/>
                </a:spcBef>
              </a:pPr>
              <a:r>
                <a:rPr lang="en-US" sz="1200" b="1" dirty="0">
                  <a:solidFill>
                    <a:schemeClr val="accent2"/>
                  </a:solidFill>
                </a:rPr>
                <a:t>Dual Thoriated-Iridium Filament</a:t>
              </a:r>
            </a:p>
          </p:txBody>
        </p:sp>
        <p:sp>
          <p:nvSpPr>
            <p:cNvPr id="16402" name="Text Box 18"/>
            <p:cNvSpPr txBox="1">
              <a:spLocks noChangeArrowheads="1"/>
            </p:cNvSpPr>
            <p:nvPr/>
          </p:nvSpPr>
          <p:spPr bwMode="auto">
            <a:xfrm>
              <a:off x="505200" y="2239962"/>
              <a:ext cx="1476000" cy="274638"/>
            </a:xfrm>
            <a:prstGeom prst="rect">
              <a:avLst/>
            </a:prstGeom>
            <a:noFill/>
            <a:ln w="9525">
              <a:noFill/>
              <a:miter lim="800000"/>
              <a:headEnd/>
              <a:tailEnd/>
            </a:ln>
            <a:effectLst/>
          </p:spPr>
          <p:txBody>
            <a:bodyPr>
              <a:spAutoFit/>
            </a:bodyPr>
            <a:lstStyle/>
            <a:p>
              <a:pPr algn="l">
                <a:spcBef>
                  <a:spcPct val="50000"/>
                </a:spcBef>
              </a:pPr>
              <a:r>
                <a:rPr lang="en-US" sz="1200" b="1" dirty="0">
                  <a:solidFill>
                    <a:srgbClr val="FF0000"/>
                  </a:solidFill>
                </a:rPr>
                <a:t>RS-232c Interface</a:t>
              </a:r>
            </a:p>
          </p:txBody>
        </p:sp>
      </p:grpSp>
      <p:pic>
        <p:nvPicPr>
          <p:cNvPr id="16405" name="Picture 21"/>
          <p:cNvPicPr>
            <a:picLocks noGrp="1" noChangeAspect="1" noChangeArrowheads="1"/>
          </p:cNvPicPr>
          <p:nvPr>
            <p:ph type="body" idx="1"/>
          </p:nvPr>
        </p:nvPicPr>
        <p:blipFill>
          <a:blip r:embed="rId3" cstate="print"/>
          <a:srcRect l="13581" t="14396" r="3703" b="53895"/>
          <a:stretch>
            <a:fillRect/>
          </a:stretch>
        </p:blipFill>
        <p:spPr>
          <a:xfrm>
            <a:off x="1028865" y="3429000"/>
            <a:ext cx="7086270" cy="2916000"/>
          </a:xfrm>
          <a:noFill/>
          <a:ln/>
        </p:spPr>
      </p:pic>
      <p:sp>
        <p:nvSpPr>
          <p:cNvPr id="12" name="Footer Placeholder 11"/>
          <p:cNvSpPr>
            <a:spLocks noGrp="1"/>
          </p:cNvSpPr>
          <p:nvPr>
            <p:ph type="ftr" sz="quarter" idx="11"/>
          </p:nvPr>
        </p:nvSpPr>
        <p:spPr/>
        <p:txBody>
          <a:bodyPr/>
          <a:lstStyle/>
          <a:p>
            <a:pPr>
              <a:defRPr/>
            </a:pPr>
            <a:r>
              <a:rPr lang="en-US" dirty="0" smtClean="0"/>
              <a:t>B.Satyanarayana, TIFR, Mumbai                   XX DAE-BRNS High Energy Physics Symposium, Visva-Bharati                January 13-18, 2013</a:t>
            </a:r>
            <a:endParaRPr lang="en-US" dirty="0"/>
          </a:p>
        </p:txBody>
      </p:sp>
      <p:sp>
        <p:nvSpPr>
          <p:cNvPr id="15" name="Title 4"/>
          <p:cNvSpPr txBox="1">
            <a:spLocks/>
          </p:cNvSpPr>
          <p:nvPr/>
        </p:nvSpPr>
        <p:spPr bwMode="auto">
          <a:xfrm>
            <a:off x="72000" y="76200"/>
            <a:ext cx="9000000" cy="1143000"/>
          </a:xfrm>
          <a:prstGeom prst="rect">
            <a:avLst/>
          </a:prstGeom>
          <a:noFill/>
          <a:ln w="9525">
            <a:noFill/>
            <a:miter lim="800000"/>
            <a:headEnd/>
            <a:tailEnd/>
          </a:ln>
        </p:spPr>
        <p:txBody>
          <a:bodyPr vert="horz" wrap="square" lIns="91440" tIns="45720" rIns="91440" bIns="91440" numCol="1" anchor="ctr" anchorCtr="0" compatLnSpc="1">
            <a:prstTxWarp prst="textNoShape">
              <a:avLst/>
            </a:prstTxWarp>
          </a:bodyPr>
          <a:lstStyle/>
          <a:p>
            <a:pPr lvl="0" eaLnBrk="0" hangingPunct="0"/>
            <a:r>
              <a:rPr lang="sv-SE" sz="3600" dirty="0" smtClean="0">
                <a:solidFill>
                  <a:srgbClr val="002060"/>
                </a:solidFill>
                <a:latin typeface="+mj-lt"/>
                <a:ea typeface="+mj-ea"/>
                <a:cs typeface="+mj-cs"/>
              </a:rPr>
              <a:t>RGA:Vacuum Analysis Mass spectrometer</a:t>
            </a:r>
            <a:endParaRPr kumimoji="0" lang="en-IN" sz="3600" b="0"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Study of gas sealed RPCs</a:t>
            </a:r>
            <a:endParaRPr lang="en-IN" dirty="0"/>
          </a:p>
        </p:txBody>
      </p:sp>
      <p:sp>
        <p:nvSpPr>
          <p:cNvPr id="4" name="Footer Placeholder 3"/>
          <p:cNvSpPr>
            <a:spLocks noGrp="1"/>
          </p:cNvSpPr>
          <p:nvPr>
            <p:ph type="ftr" sz="quarter" idx="11"/>
          </p:nvPr>
        </p:nvSpPr>
        <p:spPr/>
        <p:txBody>
          <a:bodyPr/>
          <a:lstStyle/>
          <a:p>
            <a:pPr>
              <a:defRPr/>
            </a:pPr>
            <a:r>
              <a:rPr lang="en-US" dirty="0" smtClean="0"/>
              <a:t>B.Satyanarayana, TIFR, Mumbai                   XX DAE-BRNS High Energy Physics Symposium, Visva-Bharati                January 13-18, 2013</a:t>
            </a:r>
            <a:endParaRPr lang="en-US"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76200" y="1270000"/>
            <a:ext cx="6582408" cy="5130800"/>
          </a:xfrm>
          <a:prstGeom prst="rect">
            <a:avLst/>
          </a:prstGeom>
          <a:noFill/>
          <a:ln w="9525">
            <a:noFill/>
            <a:miter lim="800000"/>
            <a:headEnd/>
            <a:tailEnd/>
          </a:ln>
        </p:spPr>
      </p:pic>
      <p:sp>
        <p:nvSpPr>
          <p:cNvPr id="6" name="Rectangle 5"/>
          <p:cNvSpPr/>
          <p:nvPr/>
        </p:nvSpPr>
        <p:spPr>
          <a:xfrm>
            <a:off x="6553200" y="1495485"/>
            <a:ext cx="2438400" cy="4801314"/>
          </a:xfrm>
          <a:prstGeom prst="rect">
            <a:avLst/>
          </a:prstGeom>
          <a:solidFill>
            <a:schemeClr val="accent5">
              <a:lumMod val="20000"/>
              <a:lumOff val="80000"/>
            </a:schemeClr>
          </a:solidFill>
        </p:spPr>
        <p:txBody>
          <a:bodyPr wrap="square">
            <a:spAutoFit/>
          </a:bodyPr>
          <a:lstStyle/>
          <a:p>
            <a:r>
              <a:rPr lang="en-IN" sz="1800" dirty="0" smtClean="0"/>
              <a:t>If the RPC gas gaps are produced without leaks (less than 1.75 mm  WC in more than 33 hours), then the detectors can be operated without appreciable degradation in their performance for more than a month with a single gas fill. The</a:t>
            </a:r>
          </a:p>
          <a:p>
            <a:r>
              <a:rPr lang="en-IN" sz="1800" dirty="0" smtClean="0"/>
              <a:t>cost of gas replenishing could thus be reduced considerably, by up to a factor of 30.</a:t>
            </a:r>
            <a:endParaRPr lang="en-IN"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N" dirty="0" smtClean="0"/>
              <a:t>Gas purification process</a:t>
            </a:r>
            <a:endParaRPr lang="en-IN" dirty="0"/>
          </a:p>
        </p:txBody>
      </p:sp>
      <p:sp>
        <p:nvSpPr>
          <p:cNvPr id="18435" name="Content Placeholder 2"/>
          <p:cNvSpPr>
            <a:spLocks noGrp="1"/>
          </p:cNvSpPr>
          <p:nvPr>
            <p:ph sz="quarter" idx="1"/>
          </p:nvPr>
        </p:nvSpPr>
        <p:spPr/>
        <p:txBody>
          <a:bodyPr/>
          <a:lstStyle/>
          <a:p>
            <a:r>
              <a:rPr lang="en-US" dirty="0" smtClean="0"/>
              <a:t>Gas mixture quality: Presence of impurities in the return gas from the RPCs</a:t>
            </a:r>
          </a:p>
          <a:p>
            <a:r>
              <a:rPr lang="en-US" dirty="0" smtClean="0"/>
              <a:t>Possible worsening of RPC performance due to impurities</a:t>
            </a:r>
          </a:p>
          <a:p>
            <a:r>
              <a:rPr lang="en-US" dirty="0" smtClean="0"/>
              <a:t>Removal of water vapour by combination of 3A and 5A molecular sieves continuous duty purifier.</a:t>
            </a:r>
          </a:p>
          <a:p>
            <a:r>
              <a:rPr lang="en-US" dirty="0" smtClean="0"/>
              <a:t>Removal of oil vapours by 3X molecular sieves</a:t>
            </a:r>
            <a:endParaRPr lang="en-US" sz="2000" dirty="0" smtClean="0"/>
          </a:p>
          <a:p>
            <a:r>
              <a:rPr lang="en-US" dirty="0" smtClean="0"/>
              <a:t>Removal of radicals (F</a:t>
            </a:r>
            <a:r>
              <a:rPr lang="en-US" baseline="30000" dirty="0" smtClean="0"/>
              <a:t>-</a:t>
            </a:r>
            <a:r>
              <a:rPr lang="en-US" dirty="0" smtClean="0"/>
              <a:t>, HF etc.) by disposable activated Alumina</a:t>
            </a:r>
          </a:p>
          <a:p>
            <a:r>
              <a:rPr lang="en-US" dirty="0" smtClean="0">
                <a:solidFill>
                  <a:srgbClr val="0070C0"/>
                </a:solidFill>
              </a:rPr>
              <a:t>Removal of Oxygen by CuZn and Ni-NiO on activated Alumina/Silica by continuous duty purifier using standard cartridges</a:t>
            </a:r>
          </a:p>
          <a:p>
            <a:r>
              <a:rPr lang="en-US" dirty="0" smtClean="0"/>
              <a:t>Final goal was to achieve the moisture and Oxygen levels to less than 2 ppm</a:t>
            </a:r>
          </a:p>
        </p:txBody>
      </p:sp>
      <p:sp>
        <p:nvSpPr>
          <p:cNvPr id="4" name="Footer Placeholder 3"/>
          <p:cNvSpPr>
            <a:spLocks noGrp="1"/>
          </p:cNvSpPr>
          <p:nvPr>
            <p:ph type="ftr" sz="quarter" idx="11"/>
          </p:nvPr>
        </p:nvSpPr>
        <p:spPr/>
        <p:txBody>
          <a:bodyPr/>
          <a:lstStyle/>
          <a:p>
            <a:r>
              <a:rPr lang="en-US" dirty="0" smtClean="0"/>
              <a:t>B.Satyanarayana, TIFR, Mumbai                   XX DAE-BRNS High Energy Physics Symposium, Visva-Bharati                January 13-18, 2013</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Footer Placeholder 115"/>
          <p:cNvSpPr>
            <a:spLocks noGrp="1"/>
          </p:cNvSpPr>
          <p:nvPr>
            <p:ph type="ftr" sz="quarter" idx="11"/>
          </p:nvPr>
        </p:nvSpPr>
        <p:spPr/>
        <p:txBody>
          <a:bodyPr/>
          <a:lstStyle/>
          <a:p>
            <a:pPr>
              <a:defRPr/>
            </a:pPr>
            <a:r>
              <a:rPr lang="en-US" dirty="0" smtClean="0"/>
              <a:t>B.Satyanarayana, TIFR, Mumbai                   XX DAE-BRNS High Energy Physics Symposium, Visva-Bharati                January 13-18, 2013</a:t>
            </a:r>
            <a:endParaRPr lang="en-US" dirty="0"/>
          </a:p>
        </p:txBody>
      </p:sp>
      <p:sp>
        <p:nvSpPr>
          <p:cNvPr id="4" name="Rectangle 3"/>
          <p:cNvSpPr/>
          <p:nvPr/>
        </p:nvSpPr>
        <p:spPr>
          <a:xfrm>
            <a:off x="381000" y="4648200"/>
            <a:ext cx="2514600" cy="1066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2000" dirty="0"/>
          </a:p>
        </p:txBody>
      </p:sp>
      <p:cxnSp>
        <p:nvCxnSpPr>
          <p:cNvPr id="5" name="Straight Connector 4"/>
          <p:cNvCxnSpPr/>
          <p:nvPr/>
        </p:nvCxnSpPr>
        <p:spPr>
          <a:xfrm>
            <a:off x="1267264" y="5715000"/>
            <a:ext cx="4103" cy="5310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267264" y="6246055"/>
            <a:ext cx="2657622" cy="2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429000" y="60198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flipV="1">
            <a:off x="1237956" y="3573194"/>
            <a:ext cx="0" cy="1069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7200" y="2895600"/>
            <a:ext cx="1540412"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Receiver tank inlet</a:t>
            </a:r>
            <a:endParaRPr lang="en-US" sz="2000" dirty="0">
              <a:solidFill>
                <a:schemeClr val="tx1"/>
              </a:solidFill>
            </a:endParaRPr>
          </a:p>
        </p:txBody>
      </p:sp>
      <p:cxnSp>
        <p:nvCxnSpPr>
          <p:cNvPr id="10" name="Straight Connector 9"/>
          <p:cNvCxnSpPr>
            <a:stCxn id="9" idx="0"/>
          </p:cNvCxnSpPr>
          <p:nvPr/>
        </p:nvCxnSpPr>
        <p:spPr>
          <a:xfrm flipH="1" flipV="1">
            <a:off x="1219200" y="609600"/>
            <a:ext cx="8206" cy="228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37957" y="1603718"/>
            <a:ext cx="59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856936" y="976532"/>
            <a:ext cx="1295400"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a:off x="1219200" y="609600"/>
            <a:ext cx="1295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10000" y="685800"/>
            <a:ext cx="1752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562600" y="685800"/>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295616" y="1486800"/>
            <a:ext cx="554400" cy="763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5181600" y="25908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943600" y="1066800"/>
            <a:ext cx="0" cy="15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943600" y="1066800"/>
            <a:ext cx="2384474" cy="1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3962400" y="457200"/>
            <a:ext cx="4365674" cy="70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962400" y="4572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181600" y="1066800"/>
            <a:ext cx="0" cy="15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962400" y="1066800"/>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333936" y="4572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572000" y="1066800"/>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804140" y="685800"/>
            <a:ext cx="586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151163" y="1600202"/>
            <a:ext cx="658837" cy="35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629400" y="1066800"/>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309404" y="1543928"/>
            <a:ext cx="533400" cy="76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6352736" y="1557996"/>
            <a:ext cx="533400" cy="76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p:cNvCxnSpPr/>
          <p:nvPr/>
        </p:nvCxnSpPr>
        <p:spPr>
          <a:xfrm>
            <a:off x="4572000" y="2286000"/>
            <a:ext cx="14068" cy="6119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635260" y="2300068"/>
            <a:ext cx="4691" cy="5978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572000" y="2881533"/>
            <a:ext cx="2082018" cy="140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rot="16200000">
            <a:off x="3200400" y="4343401"/>
            <a:ext cx="14478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000" dirty="0" smtClean="0">
                <a:solidFill>
                  <a:schemeClr val="tx1"/>
                </a:solidFill>
              </a:rPr>
              <a:t>Storage Tank Outlet</a:t>
            </a:r>
            <a:endParaRPr lang="en-US" sz="2000" dirty="0">
              <a:solidFill>
                <a:schemeClr val="tx1"/>
              </a:solidFill>
            </a:endParaRPr>
          </a:p>
        </p:txBody>
      </p:sp>
      <p:cxnSp>
        <p:nvCxnSpPr>
          <p:cNvPr id="36" name="Straight Connector 35"/>
          <p:cNvCxnSpPr/>
          <p:nvPr/>
        </p:nvCxnSpPr>
        <p:spPr>
          <a:xfrm flipV="1">
            <a:off x="3914336" y="5410200"/>
            <a:ext cx="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886200" y="3657598"/>
            <a:ext cx="4690" cy="304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886200" y="3657600"/>
            <a:ext cx="167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600" y="2895600"/>
            <a:ext cx="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595446" y="3200400"/>
            <a:ext cx="2082018" cy="140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586068" y="2895600"/>
            <a:ext cx="4690" cy="304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658708" y="2895600"/>
            <a:ext cx="4690" cy="304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715000" y="3200400"/>
            <a:ext cx="4690" cy="304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5715001" y="3505200"/>
            <a:ext cx="2438399" cy="140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7391400" y="5029200"/>
            <a:ext cx="38569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8333937" y="1090249"/>
            <a:ext cx="36340" cy="42273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267200" y="5314072"/>
            <a:ext cx="411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86200" y="2895600"/>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7543800" y="3432517"/>
            <a:ext cx="173501" cy="1547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p:cNvSpPr/>
          <p:nvPr/>
        </p:nvSpPr>
        <p:spPr>
          <a:xfrm>
            <a:off x="5080782" y="3575541"/>
            <a:ext cx="177018" cy="172328"/>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Connector 50"/>
          <p:cNvCxnSpPr/>
          <p:nvPr/>
        </p:nvCxnSpPr>
        <p:spPr>
          <a:xfrm flipH="1" flipV="1">
            <a:off x="4267202" y="4281268"/>
            <a:ext cx="2161733" cy="23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5029200" y="4495800"/>
            <a:ext cx="228600" cy="381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1</a:t>
            </a:r>
            <a:endParaRPr lang="en-US" sz="1400" dirty="0">
              <a:solidFill>
                <a:schemeClr val="tx1"/>
              </a:solidFill>
            </a:endParaRPr>
          </a:p>
        </p:txBody>
      </p:sp>
      <p:sp>
        <p:nvSpPr>
          <p:cNvPr id="53" name="Rounded Rectangle 52"/>
          <p:cNvSpPr/>
          <p:nvPr/>
        </p:nvSpPr>
        <p:spPr>
          <a:xfrm>
            <a:off x="5410200" y="4495800"/>
            <a:ext cx="228600" cy="381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a:t>
            </a:r>
            <a:endParaRPr lang="en-US" sz="1600" dirty="0">
              <a:solidFill>
                <a:schemeClr val="tx1"/>
              </a:solidFill>
            </a:endParaRPr>
          </a:p>
        </p:txBody>
      </p:sp>
      <p:sp>
        <p:nvSpPr>
          <p:cNvPr id="54" name="Rounded Rectangle 53"/>
          <p:cNvSpPr/>
          <p:nvPr/>
        </p:nvSpPr>
        <p:spPr>
          <a:xfrm>
            <a:off x="5867400" y="4495800"/>
            <a:ext cx="228600" cy="381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a:t>
            </a:r>
            <a:endParaRPr lang="en-US" sz="1600" dirty="0">
              <a:solidFill>
                <a:schemeClr val="tx1"/>
              </a:solidFill>
            </a:endParaRPr>
          </a:p>
        </p:txBody>
      </p:sp>
      <p:sp>
        <p:nvSpPr>
          <p:cNvPr id="55" name="Rounded Rectangle 54"/>
          <p:cNvSpPr/>
          <p:nvPr/>
        </p:nvSpPr>
        <p:spPr>
          <a:xfrm>
            <a:off x="6324600" y="4495800"/>
            <a:ext cx="228600" cy="381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4</a:t>
            </a:r>
            <a:endParaRPr lang="en-US" sz="1600" dirty="0">
              <a:solidFill>
                <a:schemeClr val="tx1"/>
              </a:solidFill>
            </a:endParaRPr>
          </a:p>
        </p:txBody>
      </p:sp>
      <p:cxnSp>
        <p:nvCxnSpPr>
          <p:cNvPr id="56" name="Straight Connector 55"/>
          <p:cNvCxnSpPr/>
          <p:nvPr/>
        </p:nvCxnSpPr>
        <p:spPr>
          <a:xfrm>
            <a:off x="5140570" y="4284784"/>
            <a:ext cx="8205" cy="202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514536" y="4309404"/>
            <a:ext cx="8205" cy="202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969391" y="4309404"/>
            <a:ext cx="8205" cy="202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423079" y="4301196"/>
            <a:ext cx="8205" cy="202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8139332" y="2209800"/>
            <a:ext cx="429064" cy="3915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Down Arrow 60"/>
          <p:cNvSpPr/>
          <p:nvPr/>
        </p:nvSpPr>
        <p:spPr>
          <a:xfrm>
            <a:off x="3886200" y="5638800"/>
            <a:ext cx="76200" cy="1524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Down Arrow 61"/>
          <p:cNvSpPr/>
          <p:nvPr/>
        </p:nvSpPr>
        <p:spPr>
          <a:xfrm flipH="1" flipV="1">
            <a:off x="3858064" y="3200400"/>
            <a:ext cx="56272" cy="1524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own Arrow 62"/>
          <p:cNvSpPr/>
          <p:nvPr/>
        </p:nvSpPr>
        <p:spPr>
          <a:xfrm flipH="1" flipV="1">
            <a:off x="5105400" y="4309404"/>
            <a:ext cx="76200" cy="14419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Down Arrow 63"/>
          <p:cNvSpPr/>
          <p:nvPr/>
        </p:nvSpPr>
        <p:spPr>
          <a:xfrm flipH="1" flipV="1">
            <a:off x="5486400" y="4315264"/>
            <a:ext cx="76200" cy="14419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Down Arrow 64"/>
          <p:cNvSpPr/>
          <p:nvPr/>
        </p:nvSpPr>
        <p:spPr>
          <a:xfrm flipH="1" flipV="1">
            <a:off x="5943600" y="4315264"/>
            <a:ext cx="76200" cy="14419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Down Arrow 65"/>
          <p:cNvSpPr/>
          <p:nvPr/>
        </p:nvSpPr>
        <p:spPr>
          <a:xfrm flipH="1" flipV="1">
            <a:off x="6386732" y="4315264"/>
            <a:ext cx="76200" cy="14419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1" name="Straight Connector 70"/>
          <p:cNvCxnSpPr/>
          <p:nvPr/>
        </p:nvCxnSpPr>
        <p:spPr>
          <a:xfrm flipV="1">
            <a:off x="7391400" y="3505200"/>
            <a:ext cx="0" cy="15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7176868" y="4191000"/>
            <a:ext cx="429064" cy="3915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nvSpPr>
        <p:spPr>
          <a:xfrm>
            <a:off x="2909668" y="6171028"/>
            <a:ext cx="173502" cy="1594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a:off x="4518074" y="4189828"/>
            <a:ext cx="173501" cy="1547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Connector 75"/>
          <p:cNvCxnSpPr/>
          <p:nvPr/>
        </p:nvCxnSpPr>
        <p:spPr>
          <a:xfrm flipV="1">
            <a:off x="1252025" y="4206240"/>
            <a:ext cx="1728000" cy="140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2971800" y="4206240"/>
            <a:ext cx="21102" cy="19624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1157068" y="4146451"/>
            <a:ext cx="173501" cy="1547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p:cNvSpPr txBox="1"/>
          <p:nvPr/>
        </p:nvSpPr>
        <p:spPr>
          <a:xfrm>
            <a:off x="3891600" y="6072600"/>
            <a:ext cx="2052000" cy="252000"/>
          </a:xfrm>
          <a:prstGeom prst="rect">
            <a:avLst/>
          </a:prstGeom>
          <a:noFill/>
        </p:spPr>
        <p:txBody>
          <a:bodyPr wrap="square" rtlCol="0">
            <a:spAutoFit/>
          </a:bodyPr>
          <a:lstStyle/>
          <a:p>
            <a:r>
              <a:rPr lang="en-US" sz="1400" dirty="0" smtClean="0"/>
              <a:t>Low pressure regulator</a:t>
            </a:r>
            <a:endParaRPr lang="en-US" sz="1400" dirty="0"/>
          </a:p>
        </p:txBody>
      </p:sp>
      <p:sp>
        <p:nvSpPr>
          <p:cNvPr id="80" name="TextBox 79"/>
          <p:cNvSpPr txBox="1"/>
          <p:nvPr/>
        </p:nvSpPr>
        <p:spPr>
          <a:xfrm>
            <a:off x="4343400" y="3935436"/>
            <a:ext cx="1422009" cy="307777"/>
          </a:xfrm>
          <a:prstGeom prst="rect">
            <a:avLst/>
          </a:prstGeom>
          <a:noFill/>
        </p:spPr>
        <p:txBody>
          <a:bodyPr wrap="square" rtlCol="0">
            <a:spAutoFit/>
          </a:bodyPr>
          <a:lstStyle/>
          <a:p>
            <a:r>
              <a:rPr lang="en-US" sz="1400" dirty="0" smtClean="0"/>
              <a:t>Feeder valve</a:t>
            </a:r>
            <a:endParaRPr lang="en-US" sz="1400" dirty="0"/>
          </a:p>
        </p:txBody>
      </p:sp>
      <p:sp>
        <p:nvSpPr>
          <p:cNvPr id="81" name="TextBox 80"/>
          <p:cNvSpPr txBox="1"/>
          <p:nvPr/>
        </p:nvSpPr>
        <p:spPr>
          <a:xfrm>
            <a:off x="4662268" y="4828736"/>
            <a:ext cx="2195732" cy="523220"/>
          </a:xfrm>
          <a:prstGeom prst="rect">
            <a:avLst/>
          </a:prstGeom>
          <a:noFill/>
        </p:spPr>
        <p:txBody>
          <a:bodyPr wrap="square" rtlCol="0">
            <a:spAutoFit/>
          </a:bodyPr>
          <a:lstStyle/>
          <a:p>
            <a:pPr algn="ctr"/>
            <a:r>
              <a:rPr lang="en-US" sz="1400" dirty="0" smtClean="0"/>
              <a:t>Mass flow controllers</a:t>
            </a:r>
          </a:p>
          <a:p>
            <a:pPr algn="ctr"/>
            <a:r>
              <a:rPr lang="en-US" sz="1400" dirty="0" smtClean="0"/>
              <a:t>MFC 1,2,3,4</a:t>
            </a:r>
            <a:endParaRPr lang="en-US" sz="1400" dirty="0"/>
          </a:p>
        </p:txBody>
      </p:sp>
      <p:sp>
        <p:nvSpPr>
          <p:cNvPr id="82" name="TextBox 81"/>
          <p:cNvSpPr txBox="1"/>
          <p:nvPr/>
        </p:nvSpPr>
        <p:spPr>
          <a:xfrm>
            <a:off x="3914337" y="5573691"/>
            <a:ext cx="720000" cy="307777"/>
          </a:xfrm>
          <a:prstGeom prst="rect">
            <a:avLst/>
          </a:prstGeom>
          <a:noFill/>
        </p:spPr>
        <p:txBody>
          <a:bodyPr wrap="square" rtlCol="0">
            <a:spAutoFit/>
          </a:bodyPr>
          <a:lstStyle/>
          <a:p>
            <a:r>
              <a:rPr lang="en-US" sz="1400" dirty="0" smtClean="0">
                <a:solidFill>
                  <a:srgbClr val="FF0000"/>
                </a:solidFill>
              </a:rPr>
              <a:t>MFC 6</a:t>
            </a:r>
            <a:endParaRPr lang="en-US" sz="1400" dirty="0">
              <a:solidFill>
                <a:srgbClr val="FF0000"/>
              </a:solidFill>
            </a:endParaRPr>
          </a:p>
        </p:txBody>
      </p:sp>
      <p:sp>
        <p:nvSpPr>
          <p:cNvPr id="83" name="TextBox 82"/>
          <p:cNvSpPr txBox="1"/>
          <p:nvPr/>
        </p:nvSpPr>
        <p:spPr>
          <a:xfrm>
            <a:off x="3248464" y="3121223"/>
            <a:ext cx="685800" cy="276999"/>
          </a:xfrm>
          <a:prstGeom prst="rect">
            <a:avLst/>
          </a:prstGeom>
          <a:noFill/>
        </p:spPr>
        <p:txBody>
          <a:bodyPr wrap="square" rtlCol="0">
            <a:spAutoFit/>
          </a:bodyPr>
          <a:lstStyle/>
          <a:p>
            <a:r>
              <a:rPr lang="en-US" sz="1200" dirty="0" smtClean="0">
                <a:solidFill>
                  <a:srgbClr val="FF0000"/>
                </a:solidFill>
              </a:rPr>
              <a:t>MFC 5</a:t>
            </a:r>
            <a:endParaRPr lang="en-US" sz="1200" dirty="0">
              <a:solidFill>
                <a:srgbClr val="FF0000"/>
              </a:solidFill>
            </a:endParaRPr>
          </a:p>
        </p:txBody>
      </p:sp>
      <p:sp>
        <p:nvSpPr>
          <p:cNvPr id="84" name="TextBox 83"/>
          <p:cNvSpPr txBox="1"/>
          <p:nvPr/>
        </p:nvSpPr>
        <p:spPr>
          <a:xfrm>
            <a:off x="7529732" y="4769487"/>
            <a:ext cx="852268" cy="307777"/>
          </a:xfrm>
          <a:prstGeom prst="rect">
            <a:avLst/>
          </a:prstGeom>
          <a:noFill/>
        </p:spPr>
        <p:txBody>
          <a:bodyPr wrap="square" rtlCol="0">
            <a:spAutoFit/>
          </a:bodyPr>
          <a:lstStyle/>
          <a:p>
            <a:r>
              <a:rPr lang="en-US" sz="1400" dirty="0" smtClean="0"/>
              <a:t>Exhaust</a:t>
            </a:r>
            <a:endParaRPr lang="en-US" sz="1400" dirty="0"/>
          </a:p>
        </p:txBody>
      </p:sp>
      <p:sp>
        <p:nvSpPr>
          <p:cNvPr id="85" name="TextBox 84"/>
          <p:cNvSpPr txBox="1"/>
          <p:nvPr/>
        </p:nvSpPr>
        <p:spPr>
          <a:xfrm>
            <a:off x="3392656" y="2644095"/>
            <a:ext cx="852268" cy="307777"/>
          </a:xfrm>
          <a:prstGeom prst="rect">
            <a:avLst/>
          </a:prstGeom>
          <a:noFill/>
        </p:spPr>
        <p:txBody>
          <a:bodyPr wrap="square" rtlCol="0">
            <a:spAutoFit/>
          </a:bodyPr>
          <a:lstStyle/>
          <a:p>
            <a:r>
              <a:rPr lang="en-US" sz="1400" dirty="0" smtClean="0"/>
              <a:t>Exhaust</a:t>
            </a:r>
            <a:endParaRPr lang="en-US" sz="1400" dirty="0"/>
          </a:p>
        </p:txBody>
      </p:sp>
      <p:sp>
        <p:nvSpPr>
          <p:cNvPr id="86" name="TextBox 85"/>
          <p:cNvSpPr txBox="1"/>
          <p:nvPr/>
        </p:nvSpPr>
        <p:spPr>
          <a:xfrm>
            <a:off x="7569591" y="4114800"/>
            <a:ext cx="1422009" cy="523220"/>
          </a:xfrm>
          <a:prstGeom prst="rect">
            <a:avLst/>
          </a:prstGeom>
          <a:noFill/>
        </p:spPr>
        <p:txBody>
          <a:bodyPr wrap="square" rtlCol="0">
            <a:spAutoFit/>
          </a:bodyPr>
          <a:lstStyle/>
          <a:p>
            <a:r>
              <a:rPr lang="en-US" sz="1400" dirty="0" smtClean="0"/>
              <a:t>Vacuum </a:t>
            </a:r>
          </a:p>
          <a:p>
            <a:r>
              <a:rPr lang="en-US" sz="1400" dirty="0" smtClean="0"/>
              <a:t>Pump</a:t>
            </a:r>
            <a:endParaRPr lang="en-US" sz="1400" dirty="0"/>
          </a:p>
        </p:txBody>
      </p:sp>
      <p:sp>
        <p:nvSpPr>
          <p:cNvPr id="87" name="TextBox 86"/>
          <p:cNvSpPr txBox="1"/>
          <p:nvPr/>
        </p:nvSpPr>
        <p:spPr>
          <a:xfrm>
            <a:off x="7467600" y="3578423"/>
            <a:ext cx="838200" cy="307777"/>
          </a:xfrm>
          <a:prstGeom prst="rect">
            <a:avLst/>
          </a:prstGeom>
          <a:noFill/>
        </p:spPr>
        <p:txBody>
          <a:bodyPr wrap="square" rtlCol="0">
            <a:spAutoFit/>
          </a:bodyPr>
          <a:lstStyle/>
          <a:p>
            <a:r>
              <a:rPr lang="en-US" sz="1400" dirty="0" smtClean="0"/>
              <a:t>N</a:t>
            </a:r>
            <a:r>
              <a:rPr lang="en-US" sz="1400" baseline="-25000" dirty="0" smtClean="0"/>
              <a:t>2</a:t>
            </a:r>
            <a:r>
              <a:rPr lang="en-US" sz="1400" dirty="0" smtClean="0"/>
              <a:t> input</a:t>
            </a:r>
            <a:endParaRPr lang="en-US" sz="1400" dirty="0"/>
          </a:p>
        </p:txBody>
      </p:sp>
      <p:sp>
        <p:nvSpPr>
          <p:cNvPr id="88" name="TextBox 87"/>
          <p:cNvSpPr txBox="1"/>
          <p:nvPr/>
        </p:nvSpPr>
        <p:spPr>
          <a:xfrm rot="16200000">
            <a:off x="5058500" y="1723301"/>
            <a:ext cx="828000" cy="276999"/>
          </a:xfrm>
          <a:prstGeom prst="rect">
            <a:avLst/>
          </a:prstGeom>
          <a:noFill/>
        </p:spPr>
        <p:txBody>
          <a:bodyPr wrap="square" rtlCol="0">
            <a:spAutoFit/>
          </a:bodyPr>
          <a:lstStyle/>
          <a:p>
            <a:r>
              <a:rPr lang="en-US" sz="1200" dirty="0" smtClean="0"/>
              <a:t>Radical Remover</a:t>
            </a:r>
            <a:endParaRPr lang="en-US" sz="1200" dirty="0"/>
          </a:p>
        </p:txBody>
      </p:sp>
      <p:sp>
        <p:nvSpPr>
          <p:cNvPr id="89" name="TextBox 88"/>
          <p:cNvSpPr txBox="1"/>
          <p:nvPr/>
        </p:nvSpPr>
        <p:spPr>
          <a:xfrm>
            <a:off x="4454016" y="3320327"/>
            <a:ext cx="1143000" cy="307777"/>
          </a:xfrm>
          <a:prstGeom prst="rect">
            <a:avLst/>
          </a:prstGeom>
          <a:noFill/>
        </p:spPr>
        <p:txBody>
          <a:bodyPr wrap="square" rtlCol="0">
            <a:spAutoFit/>
          </a:bodyPr>
          <a:lstStyle/>
          <a:p>
            <a:r>
              <a:rPr lang="en-US" sz="1400" dirty="0" smtClean="0"/>
              <a:t>Hygrometer</a:t>
            </a:r>
            <a:endParaRPr lang="en-US" sz="1400" dirty="0"/>
          </a:p>
        </p:txBody>
      </p:sp>
      <p:sp>
        <p:nvSpPr>
          <p:cNvPr id="90" name="TextBox 89"/>
          <p:cNvSpPr txBox="1"/>
          <p:nvPr/>
        </p:nvSpPr>
        <p:spPr>
          <a:xfrm>
            <a:off x="4253132" y="1488999"/>
            <a:ext cx="553998" cy="830997"/>
          </a:xfrm>
          <a:prstGeom prst="rect">
            <a:avLst/>
          </a:prstGeom>
          <a:noFill/>
        </p:spPr>
        <p:txBody>
          <a:bodyPr vert="vert270" wrap="square" rtlCol="0">
            <a:spAutoFit/>
          </a:bodyPr>
          <a:lstStyle/>
          <a:p>
            <a:pPr algn="ctr"/>
            <a:r>
              <a:rPr lang="en-US" sz="1200" dirty="0" smtClean="0"/>
              <a:t>Molecular Sieves</a:t>
            </a:r>
            <a:endParaRPr lang="en-US" sz="1200" dirty="0"/>
          </a:p>
        </p:txBody>
      </p:sp>
      <p:sp>
        <p:nvSpPr>
          <p:cNvPr id="91" name="Action Button: Forward or Next 90">
            <a:hlinkClick r:id="" action="ppaction://noaction" highlightClick="1"/>
          </p:cNvPr>
          <p:cNvSpPr/>
          <p:nvPr/>
        </p:nvSpPr>
        <p:spPr>
          <a:xfrm>
            <a:off x="5981108" y="3443068"/>
            <a:ext cx="152400" cy="152400"/>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2" name="Straight Arrow Connector 91"/>
          <p:cNvCxnSpPr/>
          <p:nvPr/>
        </p:nvCxnSpPr>
        <p:spPr>
          <a:xfrm>
            <a:off x="3329400" y="4605996"/>
            <a:ext cx="25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3329400" y="4876800"/>
            <a:ext cx="25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329400" y="5181600"/>
            <a:ext cx="25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2923736" y="5042933"/>
            <a:ext cx="533400" cy="276999"/>
          </a:xfrm>
          <a:prstGeom prst="rect">
            <a:avLst/>
          </a:prstGeom>
          <a:noFill/>
        </p:spPr>
        <p:txBody>
          <a:bodyPr wrap="square" rtlCol="0">
            <a:spAutoFit/>
          </a:bodyPr>
          <a:lstStyle/>
          <a:p>
            <a:r>
              <a:rPr lang="en-US" sz="1200" dirty="0" smtClean="0"/>
              <a:t>PT 4</a:t>
            </a:r>
            <a:endParaRPr lang="en-US" sz="1200" dirty="0"/>
          </a:p>
        </p:txBody>
      </p:sp>
      <p:sp>
        <p:nvSpPr>
          <p:cNvPr id="96" name="TextBox 95"/>
          <p:cNvSpPr txBox="1"/>
          <p:nvPr/>
        </p:nvSpPr>
        <p:spPr>
          <a:xfrm>
            <a:off x="2899112" y="4738133"/>
            <a:ext cx="533400" cy="276999"/>
          </a:xfrm>
          <a:prstGeom prst="rect">
            <a:avLst/>
          </a:prstGeom>
          <a:noFill/>
        </p:spPr>
        <p:txBody>
          <a:bodyPr wrap="square" rtlCol="0">
            <a:spAutoFit/>
          </a:bodyPr>
          <a:lstStyle/>
          <a:p>
            <a:r>
              <a:rPr lang="en-US" sz="1200" dirty="0" smtClean="0">
                <a:solidFill>
                  <a:srgbClr val="FF0000"/>
                </a:solidFill>
              </a:rPr>
              <a:t>PT 5</a:t>
            </a:r>
            <a:endParaRPr lang="en-US" sz="1200" dirty="0">
              <a:solidFill>
                <a:srgbClr val="FF0000"/>
              </a:solidFill>
            </a:endParaRPr>
          </a:p>
        </p:txBody>
      </p:sp>
      <p:sp>
        <p:nvSpPr>
          <p:cNvPr id="97" name="TextBox 96"/>
          <p:cNvSpPr txBox="1"/>
          <p:nvPr/>
        </p:nvSpPr>
        <p:spPr>
          <a:xfrm>
            <a:off x="2909668" y="4464687"/>
            <a:ext cx="576000" cy="276999"/>
          </a:xfrm>
          <a:prstGeom prst="rect">
            <a:avLst/>
          </a:prstGeom>
          <a:noFill/>
        </p:spPr>
        <p:txBody>
          <a:bodyPr wrap="square" rtlCol="0">
            <a:spAutoFit/>
          </a:bodyPr>
          <a:lstStyle/>
          <a:p>
            <a:r>
              <a:rPr lang="en-US" sz="1200" dirty="0" smtClean="0"/>
              <a:t>PT 6</a:t>
            </a:r>
            <a:endParaRPr lang="en-US" sz="1200" dirty="0"/>
          </a:p>
        </p:txBody>
      </p:sp>
      <p:cxnSp>
        <p:nvCxnSpPr>
          <p:cNvPr id="98" name="Straight Arrow Connector 97"/>
          <p:cNvCxnSpPr/>
          <p:nvPr/>
        </p:nvCxnSpPr>
        <p:spPr>
          <a:xfrm>
            <a:off x="762000" y="2590800"/>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476732" y="2362200"/>
            <a:ext cx="576000" cy="307777"/>
          </a:xfrm>
          <a:prstGeom prst="rect">
            <a:avLst/>
          </a:prstGeom>
          <a:noFill/>
        </p:spPr>
        <p:txBody>
          <a:bodyPr wrap="square" rtlCol="0">
            <a:spAutoFit/>
          </a:bodyPr>
          <a:lstStyle/>
          <a:p>
            <a:r>
              <a:rPr lang="en-US" dirty="0" smtClean="0">
                <a:solidFill>
                  <a:srgbClr val="FF0000"/>
                </a:solidFill>
              </a:rPr>
              <a:t>PT 1</a:t>
            </a:r>
            <a:endParaRPr lang="en-US" dirty="0">
              <a:solidFill>
                <a:srgbClr val="FF0000"/>
              </a:solidFill>
            </a:endParaRPr>
          </a:p>
        </p:txBody>
      </p:sp>
      <p:sp>
        <p:nvSpPr>
          <p:cNvPr id="100" name="TextBox 99"/>
          <p:cNvSpPr txBox="1"/>
          <p:nvPr/>
        </p:nvSpPr>
        <p:spPr>
          <a:xfrm rot="16200000">
            <a:off x="8067049" y="2151585"/>
            <a:ext cx="1422009" cy="523220"/>
          </a:xfrm>
          <a:prstGeom prst="rect">
            <a:avLst/>
          </a:prstGeom>
          <a:noFill/>
        </p:spPr>
        <p:txBody>
          <a:bodyPr wrap="square" rtlCol="0">
            <a:spAutoFit/>
          </a:bodyPr>
          <a:lstStyle/>
          <a:p>
            <a:pPr algn="ctr"/>
            <a:r>
              <a:rPr lang="en-US" sz="1400" dirty="0" smtClean="0"/>
              <a:t>Diaphragm </a:t>
            </a:r>
          </a:p>
          <a:p>
            <a:pPr algn="ctr"/>
            <a:r>
              <a:rPr lang="en-US" sz="1400" dirty="0" smtClean="0"/>
              <a:t>Pump</a:t>
            </a:r>
            <a:endParaRPr lang="en-US" sz="1400" dirty="0"/>
          </a:p>
        </p:txBody>
      </p:sp>
      <p:cxnSp>
        <p:nvCxnSpPr>
          <p:cNvPr id="101" name="Straight Arrow Connector 100"/>
          <p:cNvCxnSpPr/>
          <p:nvPr/>
        </p:nvCxnSpPr>
        <p:spPr>
          <a:xfrm>
            <a:off x="7086600" y="3200400"/>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6835328" y="2937804"/>
            <a:ext cx="576000" cy="307777"/>
          </a:xfrm>
          <a:prstGeom prst="rect">
            <a:avLst/>
          </a:prstGeom>
          <a:noFill/>
        </p:spPr>
        <p:txBody>
          <a:bodyPr wrap="square" rtlCol="0">
            <a:spAutoFit/>
          </a:bodyPr>
          <a:lstStyle/>
          <a:p>
            <a:r>
              <a:rPr lang="en-US" sz="1400" dirty="0" smtClean="0"/>
              <a:t>PT 3</a:t>
            </a:r>
            <a:endParaRPr lang="en-US" sz="1400" dirty="0"/>
          </a:p>
        </p:txBody>
      </p:sp>
      <p:cxnSp>
        <p:nvCxnSpPr>
          <p:cNvPr id="103" name="Elbow Connector 102"/>
          <p:cNvCxnSpPr/>
          <p:nvPr/>
        </p:nvCxnSpPr>
        <p:spPr>
          <a:xfrm rot="5400000">
            <a:off x="1730914" y="805960"/>
            <a:ext cx="980049" cy="58732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927274" y="1603714"/>
            <a:ext cx="1327052" cy="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Rounded Rectangle 104"/>
          <p:cNvSpPr/>
          <p:nvPr/>
        </p:nvSpPr>
        <p:spPr>
          <a:xfrm>
            <a:off x="2085536" y="1704536"/>
            <a:ext cx="228600" cy="381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6" name="Straight Connector 105"/>
          <p:cNvCxnSpPr/>
          <p:nvPr/>
        </p:nvCxnSpPr>
        <p:spPr>
          <a:xfrm>
            <a:off x="1947204" y="1371600"/>
            <a:ext cx="368105" cy="23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2085536" y="1157068"/>
            <a:ext cx="228600" cy="381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273292" y="1658444"/>
            <a:ext cx="991772" cy="461665"/>
          </a:xfrm>
          <a:prstGeom prst="rect">
            <a:avLst/>
          </a:prstGeom>
          <a:noFill/>
        </p:spPr>
        <p:txBody>
          <a:bodyPr wrap="square" rtlCol="0">
            <a:spAutoFit/>
          </a:bodyPr>
          <a:lstStyle/>
          <a:p>
            <a:r>
              <a:rPr lang="en-US" sz="1200" dirty="0" smtClean="0"/>
              <a:t>Pneumatic Cylinders</a:t>
            </a:r>
            <a:endParaRPr lang="en-US" sz="1200" dirty="0"/>
          </a:p>
        </p:txBody>
      </p:sp>
      <p:sp>
        <p:nvSpPr>
          <p:cNvPr id="109" name="TextBox 108"/>
          <p:cNvSpPr txBox="1"/>
          <p:nvPr/>
        </p:nvSpPr>
        <p:spPr>
          <a:xfrm>
            <a:off x="2287360" y="1182227"/>
            <a:ext cx="991772" cy="276999"/>
          </a:xfrm>
          <a:prstGeom prst="rect">
            <a:avLst/>
          </a:prstGeom>
          <a:noFill/>
        </p:spPr>
        <p:txBody>
          <a:bodyPr wrap="square" rtlCol="0">
            <a:spAutoFit/>
          </a:bodyPr>
          <a:lstStyle/>
          <a:p>
            <a:r>
              <a:rPr lang="en-US" sz="1200" dirty="0" smtClean="0"/>
              <a:t>Displacers</a:t>
            </a:r>
            <a:endParaRPr lang="en-US" sz="1200" dirty="0"/>
          </a:p>
        </p:txBody>
      </p:sp>
      <p:cxnSp>
        <p:nvCxnSpPr>
          <p:cNvPr id="110" name="Straight Arrow Connector 109"/>
          <p:cNvCxnSpPr/>
          <p:nvPr/>
        </p:nvCxnSpPr>
        <p:spPr>
          <a:xfrm>
            <a:off x="3429000" y="1295400"/>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3157800" y="1049755"/>
            <a:ext cx="576000" cy="307777"/>
          </a:xfrm>
          <a:prstGeom prst="rect">
            <a:avLst/>
          </a:prstGeom>
          <a:noFill/>
        </p:spPr>
        <p:txBody>
          <a:bodyPr wrap="square" rtlCol="0">
            <a:spAutoFit/>
          </a:bodyPr>
          <a:lstStyle/>
          <a:p>
            <a:r>
              <a:rPr lang="en-US" sz="1400" dirty="0" smtClean="0"/>
              <a:t>PT 2</a:t>
            </a:r>
            <a:endParaRPr lang="en-US" sz="1400" dirty="0"/>
          </a:p>
        </p:txBody>
      </p:sp>
      <p:sp>
        <p:nvSpPr>
          <p:cNvPr id="112" name="TextBox 111"/>
          <p:cNvSpPr txBox="1"/>
          <p:nvPr/>
        </p:nvSpPr>
        <p:spPr>
          <a:xfrm>
            <a:off x="4800600" y="2565547"/>
            <a:ext cx="1580269" cy="338554"/>
          </a:xfrm>
          <a:prstGeom prst="rect">
            <a:avLst/>
          </a:prstGeom>
          <a:noFill/>
        </p:spPr>
        <p:txBody>
          <a:bodyPr wrap="square" rtlCol="0">
            <a:spAutoFit/>
          </a:bodyPr>
          <a:lstStyle/>
          <a:p>
            <a:r>
              <a:rPr lang="en-US" sz="1600" dirty="0" smtClean="0"/>
              <a:t>Gas purifiers</a:t>
            </a:r>
            <a:endParaRPr lang="en-US" sz="1600" dirty="0"/>
          </a:p>
        </p:txBody>
      </p:sp>
      <p:sp>
        <p:nvSpPr>
          <p:cNvPr id="113" name="TextBox 112"/>
          <p:cNvSpPr txBox="1"/>
          <p:nvPr/>
        </p:nvSpPr>
        <p:spPr>
          <a:xfrm>
            <a:off x="6324600" y="1524000"/>
            <a:ext cx="553998" cy="830997"/>
          </a:xfrm>
          <a:prstGeom prst="rect">
            <a:avLst/>
          </a:prstGeom>
          <a:noFill/>
        </p:spPr>
        <p:txBody>
          <a:bodyPr vert="vert270" wrap="square" rtlCol="0">
            <a:spAutoFit/>
          </a:bodyPr>
          <a:lstStyle/>
          <a:p>
            <a:pPr algn="ctr"/>
            <a:r>
              <a:rPr lang="en-US" sz="1200" dirty="0" smtClean="0"/>
              <a:t>Molecular Sieves</a:t>
            </a:r>
            <a:endParaRPr lang="en-US" sz="1200" dirty="0"/>
          </a:p>
        </p:txBody>
      </p:sp>
      <p:sp>
        <p:nvSpPr>
          <p:cNvPr id="118" name="TextBox 117"/>
          <p:cNvSpPr txBox="1"/>
          <p:nvPr/>
        </p:nvSpPr>
        <p:spPr>
          <a:xfrm>
            <a:off x="2057400" y="3883223"/>
            <a:ext cx="852268" cy="307777"/>
          </a:xfrm>
          <a:prstGeom prst="rect">
            <a:avLst/>
          </a:prstGeom>
          <a:noFill/>
        </p:spPr>
        <p:txBody>
          <a:bodyPr wrap="square" rtlCol="0">
            <a:spAutoFit/>
          </a:bodyPr>
          <a:lstStyle/>
          <a:p>
            <a:r>
              <a:rPr lang="en-US" sz="1400" dirty="0" smtClean="0"/>
              <a:t>Bypass</a:t>
            </a:r>
            <a:endParaRPr lang="en-US" sz="1400" dirty="0"/>
          </a:p>
        </p:txBody>
      </p:sp>
      <p:sp>
        <p:nvSpPr>
          <p:cNvPr id="119" name="Rectangle 118"/>
          <p:cNvSpPr/>
          <p:nvPr/>
        </p:nvSpPr>
        <p:spPr>
          <a:xfrm>
            <a:off x="824821" y="140098"/>
            <a:ext cx="7963719" cy="276999"/>
          </a:xfrm>
          <a:prstGeom prst="rect">
            <a:avLst/>
          </a:prstGeom>
          <a:solidFill>
            <a:srgbClr val="FFFF00"/>
          </a:solidFill>
        </p:spPr>
        <p:txBody>
          <a:bodyPr wrap="none" lIns="0" tIns="0" rIns="0" bIns="0" anchor="ctr" anchorCtr="1">
            <a:spAutoFit/>
          </a:bodyPr>
          <a:lstStyle/>
          <a:p>
            <a:r>
              <a:rPr lang="en-US" sz="1800" b="1" dirty="0" smtClean="0">
                <a:solidFill>
                  <a:srgbClr val="FF0000"/>
                </a:solidFill>
              </a:rPr>
              <a:t>Line diagram of the close loop gas recirculation and purification system </a:t>
            </a:r>
            <a:endParaRPr lang="en-IN" sz="1800" b="1" dirty="0">
              <a:solidFill>
                <a:srgbClr val="FF0000"/>
              </a:solidFill>
            </a:endParaRPr>
          </a:p>
        </p:txBody>
      </p:sp>
      <p:sp>
        <p:nvSpPr>
          <p:cNvPr id="120" name="Rectangle 119"/>
          <p:cNvSpPr/>
          <p:nvPr/>
        </p:nvSpPr>
        <p:spPr>
          <a:xfrm>
            <a:off x="6383592" y="5446693"/>
            <a:ext cx="2160000" cy="972000"/>
          </a:xfrm>
          <a:prstGeom prst="rect">
            <a:avLst/>
          </a:prstGeom>
          <a:solidFill>
            <a:schemeClr val="accent1">
              <a:lumMod val="20000"/>
              <a:lumOff val="80000"/>
            </a:schemeClr>
          </a:solidFill>
        </p:spPr>
        <p:txBody>
          <a:bodyPr wrap="square">
            <a:spAutoFit/>
          </a:bodyPr>
          <a:lstStyle/>
          <a:p>
            <a:pPr lvl="0" indent="-108000" eaLnBrk="1" fontAlgn="auto" hangingPunct="1">
              <a:spcAft>
                <a:spcPts val="0"/>
              </a:spcAft>
              <a:buClr>
                <a:srgbClr val="D34817"/>
              </a:buClr>
              <a:buFont typeface="Arial" pitchFamily="34" charset="0"/>
              <a:buChar char="•"/>
              <a:defRPr/>
            </a:pPr>
            <a:r>
              <a:rPr lang="en-US" kern="0" dirty="0" smtClean="0">
                <a:solidFill>
                  <a:prstClr val="black"/>
                </a:solidFill>
              </a:rPr>
              <a:t>Gas Mixing  (On-line)</a:t>
            </a:r>
          </a:p>
          <a:p>
            <a:pPr lvl="0" indent="-108000" eaLnBrk="1" fontAlgn="auto" hangingPunct="1">
              <a:spcAft>
                <a:spcPts val="0"/>
              </a:spcAft>
              <a:buClr>
                <a:srgbClr val="D34817"/>
              </a:buClr>
              <a:buFont typeface="Arial" pitchFamily="34" charset="0"/>
              <a:buChar char="•"/>
              <a:defRPr/>
            </a:pPr>
            <a:r>
              <a:rPr lang="en-US" kern="0" dirty="0" smtClean="0">
                <a:solidFill>
                  <a:prstClr val="black"/>
                </a:solidFill>
              </a:rPr>
              <a:t>Gas Recirculation </a:t>
            </a:r>
          </a:p>
          <a:p>
            <a:pPr lvl="0" indent="-108000" eaLnBrk="1" fontAlgn="auto" hangingPunct="1">
              <a:spcAft>
                <a:spcPts val="0"/>
              </a:spcAft>
              <a:buClr>
                <a:srgbClr val="D34817"/>
              </a:buClr>
              <a:buFont typeface="Arial" pitchFamily="34" charset="0"/>
              <a:buChar char="•"/>
              <a:defRPr/>
            </a:pPr>
            <a:r>
              <a:rPr lang="en-US" kern="0" dirty="0" smtClean="0">
                <a:solidFill>
                  <a:prstClr val="black"/>
                </a:solidFill>
              </a:rPr>
              <a:t>Gas Purification system</a:t>
            </a:r>
          </a:p>
          <a:p>
            <a:pPr lvl="0" indent="-108000" eaLnBrk="1" fontAlgn="auto" hangingPunct="1">
              <a:spcAft>
                <a:spcPts val="0"/>
              </a:spcAft>
              <a:buClr>
                <a:srgbClr val="D34817"/>
              </a:buClr>
              <a:buFont typeface="Arial" pitchFamily="34" charset="0"/>
              <a:buChar char="•"/>
              <a:defRPr/>
            </a:pPr>
            <a:r>
              <a:rPr lang="en-US" kern="0" dirty="0" smtClean="0">
                <a:solidFill>
                  <a:prstClr val="black"/>
                </a:solidFill>
              </a:rPr>
              <a:t>Control System (PLC)</a:t>
            </a:r>
          </a:p>
        </p:txBody>
      </p:sp>
      <p:pic>
        <p:nvPicPr>
          <p:cNvPr id="121" name="Picture 120" descr="SEP_3406.JPG"/>
          <p:cNvPicPr>
            <a:picLocks noChangeAspect="1"/>
          </p:cNvPicPr>
          <p:nvPr/>
        </p:nvPicPr>
        <p:blipFill>
          <a:blip r:embed="rId2" cstate="print">
            <a:lum bright="20000"/>
          </a:blip>
          <a:srcRect l="15833" t="47544" r="23333" b="3754"/>
          <a:stretch>
            <a:fillRect/>
          </a:stretch>
        </p:blipFill>
        <p:spPr>
          <a:xfrm rot="-60000">
            <a:off x="708034" y="4681686"/>
            <a:ext cx="1874196" cy="998443"/>
          </a:xfrm>
          <a:prstGeom prst="rect">
            <a:avLst/>
          </a:prstGeom>
        </p:spPr>
      </p:pic>
      <p:sp>
        <p:nvSpPr>
          <p:cNvPr id="122" name="Rectangle 121"/>
          <p:cNvSpPr/>
          <p:nvPr/>
        </p:nvSpPr>
        <p:spPr>
          <a:xfrm>
            <a:off x="553068" y="4766556"/>
            <a:ext cx="2196000" cy="923330"/>
          </a:xfrm>
          <a:prstGeom prst="rect">
            <a:avLst/>
          </a:prstGeom>
          <a:noFill/>
        </p:spPr>
        <p:txBody>
          <a:bodyPr wrap="square">
            <a:spAutoFit/>
          </a:bodyPr>
          <a:lstStyle/>
          <a:p>
            <a:pPr algn="ctr"/>
            <a:r>
              <a:rPr lang="en-US" sz="1800" b="1" dirty="0" smtClean="0">
                <a:solidFill>
                  <a:srgbClr val="002060"/>
                </a:solidFill>
              </a:rPr>
              <a:t>RPC stack (this part is outside the gas unit cabinet)</a:t>
            </a:r>
            <a:endParaRPr lang="en-US" sz="1800" b="1" dirty="0">
              <a:solidFill>
                <a:srgbClr val="002060"/>
              </a:solidFill>
            </a:endParaRPr>
          </a:p>
        </p:txBody>
      </p:sp>
      <p:sp>
        <p:nvSpPr>
          <p:cNvPr id="123" name="TextBox 122"/>
          <p:cNvSpPr txBox="1"/>
          <p:nvPr/>
        </p:nvSpPr>
        <p:spPr>
          <a:xfrm rot="16200000">
            <a:off x="6410593" y="1789512"/>
            <a:ext cx="1296000" cy="307777"/>
          </a:xfrm>
          <a:prstGeom prst="rect">
            <a:avLst/>
          </a:prstGeom>
          <a:noFill/>
        </p:spPr>
        <p:txBody>
          <a:bodyPr wrap="square" rtlCol="0">
            <a:spAutoFit/>
          </a:bodyPr>
          <a:lstStyle/>
          <a:p>
            <a:pPr algn="ctr"/>
            <a:r>
              <a:rPr lang="en-US" sz="1400" dirty="0" smtClean="0"/>
              <a:t>High pressure</a:t>
            </a:r>
            <a:endParaRPr lang="en-US" sz="1400" dirty="0"/>
          </a:p>
        </p:txBody>
      </p:sp>
      <p:sp>
        <p:nvSpPr>
          <p:cNvPr id="124" name="TextBox 123"/>
          <p:cNvSpPr txBox="1"/>
          <p:nvPr/>
        </p:nvSpPr>
        <p:spPr>
          <a:xfrm rot="16200000">
            <a:off x="3483038" y="1789511"/>
            <a:ext cx="1296000" cy="307777"/>
          </a:xfrm>
          <a:prstGeom prst="rect">
            <a:avLst/>
          </a:prstGeom>
          <a:noFill/>
        </p:spPr>
        <p:txBody>
          <a:bodyPr wrap="square" rtlCol="0">
            <a:spAutoFit/>
          </a:bodyPr>
          <a:lstStyle/>
          <a:p>
            <a:pPr algn="ctr"/>
            <a:r>
              <a:rPr lang="en-US" sz="1400" dirty="0" smtClean="0"/>
              <a:t>Low  pressure</a:t>
            </a:r>
            <a:endParaRPr lang="en-US" sz="1400" dirty="0"/>
          </a:p>
        </p:txBody>
      </p:sp>
      <p:sp>
        <p:nvSpPr>
          <p:cNvPr id="125" name="TextBox 124"/>
          <p:cNvSpPr txBox="1"/>
          <p:nvPr/>
        </p:nvSpPr>
        <p:spPr>
          <a:xfrm>
            <a:off x="5638800" y="3581400"/>
            <a:ext cx="1512000" cy="307777"/>
          </a:xfrm>
          <a:prstGeom prst="rect">
            <a:avLst/>
          </a:prstGeom>
          <a:noFill/>
        </p:spPr>
        <p:txBody>
          <a:bodyPr wrap="square" rtlCol="0">
            <a:spAutoFit/>
          </a:bodyPr>
          <a:lstStyle/>
          <a:p>
            <a:r>
              <a:rPr lang="en-US" sz="1400" dirty="0" smtClean="0"/>
              <a:t>Non-return valve</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Some pictures of close loop gas system</a:t>
            </a:r>
            <a:endParaRPr lang="en-US" sz="4000" dirty="0"/>
          </a:p>
        </p:txBody>
      </p:sp>
      <p:sp>
        <p:nvSpPr>
          <p:cNvPr id="8" name="Footer Placeholder 7"/>
          <p:cNvSpPr>
            <a:spLocks noGrp="1"/>
          </p:cNvSpPr>
          <p:nvPr>
            <p:ph type="ftr" sz="quarter" idx="11"/>
          </p:nvPr>
        </p:nvSpPr>
        <p:spPr/>
        <p:txBody>
          <a:bodyPr/>
          <a:lstStyle/>
          <a:p>
            <a:r>
              <a:rPr lang="en-US" dirty="0" smtClean="0"/>
              <a:t>B.Satyanarayana, TIFR, Mumbai                   XX DAE-BRNS High Energy Physics Symposium, Visva-Bharati                January 13-18, 2013</a:t>
            </a:r>
            <a:endParaRPr lang="en-US" dirty="0"/>
          </a:p>
        </p:txBody>
      </p:sp>
      <p:sp>
        <p:nvSpPr>
          <p:cNvPr id="21507" name="AutoShape 2" descr="Ino_00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21508" name="AutoShape 4" descr="Ino_00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pic>
        <p:nvPicPr>
          <p:cNvPr id="21509" name="Picture 5"/>
          <p:cNvPicPr>
            <a:picLocks noChangeAspect="1" noChangeArrowheads="1"/>
          </p:cNvPicPr>
          <p:nvPr/>
        </p:nvPicPr>
        <p:blipFill>
          <a:blip r:embed="rId2" cstate="print"/>
          <a:srcRect/>
          <a:stretch>
            <a:fillRect/>
          </a:stretch>
        </p:blipFill>
        <p:spPr bwMode="auto">
          <a:xfrm>
            <a:off x="179512" y="1908000"/>
            <a:ext cx="2869157" cy="4320000"/>
          </a:xfrm>
          <a:prstGeom prst="rect">
            <a:avLst/>
          </a:prstGeom>
          <a:noFill/>
          <a:ln w="9525">
            <a:noFill/>
            <a:miter lim="800000"/>
            <a:headEnd/>
            <a:tailEnd/>
          </a:ln>
        </p:spPr>
      </p:pic>
      <p:pic>
        <p:nvPicPr>
          <p:cNvPr id="21510" name="Picture 6"/>
          <p:cNvPicPr>
            <a:picLocks noChangeAspect="1" noChangeArrowheads="1"/>
          </p:cNvPicPr>
          <p:nvPr/>
        </p:nvPicPr>
        <p:blipFill>
          <a:blip r:embed="rId3" cstate="print"/>
          <a:srcRect/>
          <a:stretch>
            <a:fillRect/>
          </a:stretch>
        </p:blipFill>
        <p:spPr bwMode="auto">
          <a:xfrm>
            <a:off x="3106439" y="1908000"/>
            <a:ext cx="2868648" cy="4320000"/>
          </a:xfrm>
          <a:prstGeom prst="rect">
            <a:avLst/>
          </a:prstGeom>
          <a:noFill/>
          <a:ln w="9525">
            <a:noFill/>
            <a:miter lim="800000"/>
            <a:headEnd/>
            <a:tailEnd/>
          </a:ln>
        </p:spPr>
      </p:pic>
      <p:pic>
        <p:nvPicPr>
          <p:cNvPr id="21511" name="Picture 7"/>
          <p:cNvPicPr>
            <a:picLocks noChangeAspect="1" noChangeArrowheads="1"/>
          </p:cNvPicPr>
          <p:nvPr/>
        </p:nvPicPr>
        <p:blipFill>
          <a:blip r:embed="rId4" cstate="print"/>
          <a:srcRect/>
          <a:stretch>
            <a:fillRect/>
          </a:stretch>
        </p:blipFill>
        <p:spPr bwMode="auto">
          <a:xfrm>
            <a:off x="6033368" y="1908000"/>
            <a:ext cx="2869642" cy="4320000"/>
          </a:xfrm>
          <a:prstGeom prst="rect">
            <a:avLst/>
          </a:prstGeom>
          <a:noFill/>
          <a:ln w="9525">
            <a:noFill/>
            <a:miter lim="800000"/>
            <a:headEnd/>
            <a:tailEnd/>
          </a:ln>
        </p:spPr>
      </p:pic>
      <p:sp>
        <p:nvSpPr>
          <p:cNvPr id="11" name="TextBox 10"/>
          <p:cNvSpPr txBox="1"/>
          <p:nvPr/>
        </p:nvSpPr>
        <p:spPr>
          <a:xfrm>
            <a:off x="1143000" y="1447800"/>
            <a:ext cx="990600" cy="400110"/>
          </a:xfrm>
          <a:prstGeom prst="rect">
            <a:avLst/>
          </a:prstGeom>
          <a:noFill/>
        </p:spPr>
        <p:txBody>
          <a:bodyPr wrap="square" rtlCol="0">
            <a:spAutoFit/>
          </a:bodyPr>
          <a:lstStyle/>
          <a:p>
            <a:pPr algn="ctr"/>
            <a:r>
              <a:rPr lang="en-IN" sz="2000" dirty="0" smtClean="0"/>
              <a:t>Rear</a:t>
            </a:r>
            <a:endParaRPr lang="en-IN" sz="2000" dirty="0"/>
          </a:p>
        </p:txBody>
      </p:sp>
      <p:sp>
        <p:nvSpPr>
          <p:cNvPr id="12" name="TextBox 11"/>
          <p:cNvSpPr txBox="1"/>
          <p:nvPr/>
        </p:nvSpPr>
        <p:spPr>
          <a:xfrm>
            <a:off x="6934200" y="1504890"/>
            <a:ext cx="990600" cy="400110"/>
          </a:xfrm>
          <a:prstGeom prst="rect">
            <a:avLst/>
          </a:prstGeom>
          <a:noFill/>
        </p:spPr>
        <p:txBody>
          <a:bodyPr wrap="square" rtlCol="0">
            <a:spAutoFit/>
          </a:bodyPr>
          <a:lstStyle/>
          <a:p>
            <a:pPr algn="ctr"/>
            <a:r>
              <a:rPr lang="en-IN" sz="2000" dirty="0" smtClean="0"/>
              <a:t>Front</a:t>
            </a:r>
            <a:endParaRPr lang="en-IN"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Design parameters of the pilot system</a:t>
            </a:r>
          </a:p>
        </p:txBody>
      </p:sp>
      <p:sp>
        <p:nvSpPr>
          <p:cNvPr id="15363" name="Content Placeholder 2"/>
          <p:cNvSpPr>
            <a:spLocks noGrp="1"/>
          </p:cNvSpPr>
          <p:nvPr>
            <p:ph sz="quarter" idx="1"/>
          </p:nvPr>
        </p:nvSpPr>
        <p:spPr/>
        <p:txBody>
          <a:bodyPr>
            <a:normAutofit fontScale="92500" lnSpcReduction="10000"/>
          </a:bodyPr>
          <a:lstStyle/>
          <a:p>
            <a:r>
              <a:rPr lang="en-US" dirty="0" smtClean="0"/>
              <a:t>RPCs (12) </a:t>
            </a:r>
            <a:r>
              <a:rPr lang="en-US" dirty="0" smtClean="0">
                <a:sym typeface="Wingdings"/>
              </a:rPr>
              <a:t></a:t>
            </a:r>
            <a:r>
              <a:rPr lang="en-US" dirty="0" smtClean="0">
                <a:sym typeface="Wingdings" pitchFamily="2" charset="2"/>
              </a:rPr>
              <a:t>8litres x 12 = 96litres +20litres (main cylinder) +</a:t>
            </a:r>
            <a:r>
              <a:rPr lang="en-US" dirty="0" smtClean="0"/>
              <a:t>20</a:t>
            </a:r>
            <a:r>
              <a:rPr lang="en-US" dirty="0" smtClean="0">
                <a:sym typeface="Wingdings" pitchFamily="2" charset="2"/>
              </a:rPr>
              <a:t>litres</a:t>
            </a:r>
            <a:r>
              <a:rPr lang="en-US" dirty="0" smtClean="0"/>
              <a:t> (buffer cylinder)</a:t>
            </a:r>
            <a:endParaRPr lang="en-US" dirty="0" smtClean="0">
              <a:sym typeface="Wingdings" pitchFamily="2" charset="2"/>
            </a:endParaRPr>
          </a:p>
          <a:p>
            <a:r>
              <a:rPr lang="en-US" dirty="0" smtClean="0">
                <a:sym typeface="Wingdings" pitchFamily="2" charset="2"/>
              </a:rPr>
              <a:t>Total Gas in the close loop system ~180litres</a:t>
            </a:r>
            <a:endParaRPr lang="en-US" dirty="0" smtClean="0"/>
          </a:p>
          <a:p>
            <a:r>
              <a:rPr lang="en-US" dirty="0" smtClean="0"/>
              <a:t>If filled at 10/20SCCM </a:t>
            </a:r>
            <a:r>
              <a:rPr lang="en-US" dirty="0" smtClean="0">
                <a:sym typeface="Wingdings"/>
              </a:rPr>
              <a:t></a:t>
            </a:r>
            <a:r>
              <a:rPr lang="en-US" dirty="0" smtClean="0">
                <a:sym typeface="Wingdings" pitchFamily="2" charset="2"/>
              </a:rPr>
              <a:t> will take1000 hours. So high filling rate of say 15litres/min </a:t>
            </a:r>
            <a:r>
              <a:rPr lang="en-US" dirty="0" smtClean="0">
                <a:sym typeface="Wingdings"/>
              </a:rPr>
              <a:t> </a:t>
            </a:r>
            <a:r>
              <a:rPr lang="en-US" dirty="0" smtClean="0">
                <a:sym typeface="Wingdings" pitchFamily="2" charset="2"/>
              </a:rPr>
              <a:t>10Hours is required.</a:t>
            </a:r>
            <a:endParaRPr lang="en-US" dirty="0" smtClean="0"/>
          </a:p>
          <a:p>
            <a:r>
              <a:rPr lang="en-US" dirty="0" smtClean="0"/>
              <a:t>Loop flow = 1litre per minute (80cc/RPC) and top up = 10cc</a:t>
            </a:r>
          </a:p>
          <a:p>
            <a:r>
              <a:rPr lang="en-US" dirty="0" smtClean="0"/>
              <a:t>Positive pressure to be maintained for smooth gas flow through RPCs (</a:t>
            </a:r>
            <a:r>
              <a:rPr lang="en-US" sz="2400" dirty="0" smtClean="0"/>
              <a:t>1.006 bar to 1.009 bar, i.e. 3mbar difference).</a:t>
            </a:r>
          </a:p>
          <a:p>
            <a:r>
              <a:rPr lang="en-US" sz="2400" dirty="0" smtClean="0"/>
              <a:t>Lab pressure changes between 1.004bar to 1.010bar twice a day.</a:t>
            </a:r>
            <a:endParaRPr lang="en-US" dirty="0" smtClean="0"/>
          </a:p>
          <a:p>
            <a:r>
              <a:rPr lang="en-US" dirty="0" smtClean="0"/>
              <a:t>Auto-refill starts at 1.150bar (set value)</a:t>
            </a:r>
          </a:p>
          <a:p>
            <a:r>
              <a:rPr lang="en-US" dirty="0" smtClean="0"/>
              <a:t>Filled pressure (PT5) is 1.450 bar (set value)</a:t>
            </a:r>
          </a:p>
          <a:p>
            <a:r>
              <a:rPr lang="en-US" dirty="0" smtClean="0"/>
              <a:t>Manual refill after evacuation (Fast refilling)</a:t>
            </a:r>
          </a:p>
          <a:p>
            <a:r>
              <a:rPr lang="en-US" dirty="0" smtClean="0"/>
              <a:t>Provision for exhaust through MFC5</a:t>
            </a:r>
          </a:p>
          <a:p>
            <a:endParaRPr lang="en-US" dirty="0" smtClean="0"/>
          </a:p>
          <a:p>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dirty="0" smtClean="0"/>
              <a:t>B.Satyanarayana, TIFR, Mumbai                   XX DAE-BRNS High Energy Physics Symposium, Visva-Bharati                January 13-18, 2013</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2375</TotalTime>
  <Words>2421</Words>
  <Application>Microsoft Office PowerPoint</Application>
  <PresentationFormat>On-screen Show (4:3)</PresentationFormat>
  <Paragraphs>311</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Equity</vt:lpstr>
      <vt:lpstr>Close Loop Gas Recirculation and Purification System for INO RPC System</vt:lpstr>
      <vt:lpstr>INO’s 50kt magnetised ICAL detector</vt:lpstr>
      <vt:lpstr>Purpose and motivation</vt:lpstr>
      <vt:lpstr>Gas flow distribution in 1m x 1m RPCs (Simulation results)</vt:lpstr>
      <vt:lpstr>Study of gas sealed RPCs</vt:lpstr>
      <vt:lpstr>Gas purification process</vt:lpstr>
      <vt:lpstr>Slide 7</vt:lpstr>
      <vt:lpstr>Some pictures of close loop gas system</vt:lpstr>
      <vt:lpstr>Design parameters of the pilot system</vt:lpstr>
      <vt:lpstr>Some resulting numbers</vt:lpstr>
      <vt:lpstr>Performance of close loop system</vt:lpstr>
      <vt:lpstr>Some crucial parts of the system</vt:lpstr>
      <vt:lpstr>(High to Low) Pressure regulator</vt:lpstr>
      <vt:lpstr>CLS with a leaky RPC: Refill in 20 hours!</vt:lpstr>
      <vt:lpstr>System with 2 RPCs auto-refill in 20 days</vt:lpstr>
      <vt:lpstr>PT1 after closing CLS’s backdoor</vt:lpstr>
      <vt:lpstr>MFC6 after closing CLS’s backdoor</vt:lpstr>
      <vt:lpstr>AL11: Pressure versus Chamber current</vt:lpstr>
      <vt:lpstr>AL11: Pressure versus noise rates</vt:lpstr>
      <vt:lpstr>AL15: Pressure versus Chamber current</vt:lpstr>
      <vt:lpstr>AL15: Pressure versus noise rates</vt:lpstr>
      <vt:lpstr>Residual Gas Analyser (RGA) Setup</vt:lpstr>
      <vt:lpstr>Typical RGA spectrum</vt:lpstr>
      <vt:lpstr>Monitoring using Residual Gas Analyser</vt:lpstr>
      <vt:lpstr>Summary and future outlook</vt:lpstr>
      <vt:lpstr>Backup slides</vt:lpstr>
      <vt:lpstr>Slide 27</vt:lpstr>
      <vt:lpstr> Why FLOW Rate ? : velocity distribution (m/s) for 1mX1m RPC ,  0.2 Volume changes/day</vt:lpstr>
      <vt:lpstr>Case (2)  : velocity distribution (m/s) for 1mX1m RPC ,  0.5 Volume changes/day</vt:lpstr>
      <vt:lpstr>RGA Operation</vt:lpstr>
      <vt:lpstr>Dual :Purifier section</vt:lpstr>
      <vt:lpstr>Catalysts and Adsorbents</vt:lpstr>
      <vt:lpstr>Slide 33</vt:lpstr>
      <vt:lpstr>Slide 34</vt:lpstr>
      <vt:lpstr>Equation for Gas Leak</vt:lpstr>
      <vt:lpstr>Leak test by pressure drop scheme</vt:lpstr>
      <vt:lpstr>Automated Leak Test Bench for RPCs</vt:lpstr>
      <vt:lpstr>Transfer and test system  for   1m X 1m detector </vt:lpstr>
      <vt:lpstr>Properties of Gases </vt:lpstr>
      <vt:lpstr>Typical Closed Loop System</vt:lpstr>
      <vt:lpstr>Slide 41</vt:lpstr>
      <vt:lpstr>Partial Pressure</vt:lpstr>
      <vt:lpstr>Features and Functions</vt:lpstr>
      <vt:lpstr>MIXING UNIT</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172</cp:revision>
  <dcterms:created xsi:type="dcterms:W3CDTF">2011-07-09T18:25:03Z</dcterms:created>
  <dcterms:modified xsi:type="dcterms:W3CDTF">2013-01-14T09:26:27Z</dcterms:modified>
</cp:coreProperties>
</file>