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99300" cy="1022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0BD13116-E6BD-490E-8631-F8028ACDCB39}" type="datetimeFigureOut">
              <a:rPr lang="en-US" smtClean="0"/>
              <a:pPr/>
              <a:t>9/12/2013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56163"/>
            <a:ext cx="5679440" cy="4600575"/>
          </a:xfrm>
          <a:prstGeom prst="rect">
            <a:avLst/>
          </a:prstGeom>
        </p:spPr>
        <p:txBody>
          <a:bodyPr vert="horz" lIns="98984" tIns="49492" rIns="98984" bIns="4949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1175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8B0679A9-3736-4E9A-B38A-63BC0930535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00" y="1371600"/>
            <a:ext cx="90000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00" y="3331698"/>
            <a:ext cx="90000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" y="71414"/>
            <a:ext cx="9000000" cy="900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" y="1008000"/>
            <a:ext cx="9000000" cy="5400000"/>
          </a:xfrm>
        </p:spPr>
        <p:txBody>
          <a:bodyPr/>
          <a:lstStyle>
            <a:lvl2pPr>
              <a:buClr>
                <a:srgbClr val="FFFF00"/>
              </a:buClr>
              <a:defRPr>
                <a:solidFill>
                  <a:srgbClr val="FFFF00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000" y="6498000"/>
            <a:ext cx="9000000" cy="360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2000" y="71414"/>
            <a:ext cx="9000000" cy="900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242" y="1008000"/>
            <a:ext cx="4500000" cy="5349958"/>
          </a:xfrm>
        </p:spPr>
        <p:txBody>
          <a:bodyPr/>
          <a:lstStyle>
            <a:lvl2pPr>
              <a:buClr>
                <a:srgbClr val="FFFF00"/>
              </a:buClr>
              <a:defRPr>
                <a:solidFill>
                  <a:srgbClr val="FFFF00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000" y="6408000"/>
            <a:ext cx="8568000" cy="360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2594" y="6408000"/>
            <a:ext cx="360000" cy="360000"/>
          </a:xfrm>
        </p:spPr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4579043" y="1008000"/>
            <a:ext cx="4500000" cy="5349958"/>
          </a:xfrm>
        </p:spPr>
        <p:txBody>
          <a:bodyPr/>
          <a:lstStyle>
            <a:lvl2pPr>
              <a:buClr>
                <a:srgbClr val="FFFF00"/>
              </a:buClr>
              <a:defRPr>
                <a:solidFill>
                  <a:srgbClr val="FFFF00"/>
                </a:solidFill>
              </a:defRPr>
            </a:lvl2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C77EA8-29BB-41A8-8B2D-70A42895FD1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Agenda for the </a:t>
            </a:r>
            <a:r>
              <a:rPr lang="en-IN" dirty="0" smtClean="0"/>
              <a:t>Electronics </a:t>
            </a:r>
            <a:r>
              <a:rPr lang="en-IN" dirty="0" smtClean="0"/>
              <a:t>Session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B.Satyanarayana, TIFR, Mumbai</a:t>
            </a:r>
          </a:p>
          <a:p>
            <a:r>
              <a:rPr lang="en-US" dirty="0" smtClean="0"/>
              <a:t>INO Collaboration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Topics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IN" dirty="0" smtClean="0"/>
              <a:t>Preamp testing and revisions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Connectors and cables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RPCDAQ schematics, fabrication, quotations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Trigger system detailing, cable driving tests, calibration scheme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ICAL TDC chips: IITM, BARC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Network</a:t>
            </a:r>
            <a:r>
              <a:rPr lang="en-IN" dirty="0" smtClean="0"/>
              <a:t> </a:t>
            </a:r>
            <a:r>
              <a:rPr lang="en-IN" dirty="0" smtClean="0"/>
              <a:t>scheme, testing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All fibre network solution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Integration issues, demo/sample RPC fabrication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Electronics for engineering module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Component procurement status</a:t>
            </a:r>
          </a:p>
          <a:p>
            <a:pPr lvl="1">
              <a:lnSpc>
                <a:spcPct val="120000"/>
              </a:lnSpc>
            </a:pPr>
            <a:r>
              <a:rPr lang="en-IN" dirty="0" smtClean="0"/>
              <a:t>FPGAs, cables and connectors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Power supply for engineering module and ICAL</a:t>
            </a:r>
          </a:p>
          <a:p>
            <a:pPr>
              <a:lnSpc>
                <a:spcPct val="120000"/>
              </a:lnSpc>
            </a:pPr>
            <a:r>
              <a:rPr lang="en-IN" dirty="0" smtClean="0"/>
              <a:t>ICAL electronics document, external review</a:t>
            </a:r>
          </a:p>
          <a:p>
            <a:pPr>
              <a:lnSpc>
                <a:spcPct val="120000"/>
              </a:lnSpc>
            </a:pP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B.Satyanarayana, TIFR, Mumbai          INO Collaboration Meeting, Madurai Kamaraj University          September 13-15, 2013</a:t>
            </a: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1301</TotalTime>
  <Words>98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Agenda for the Electronics Session</vt:lpstr>
      <vt:lpstr>Topics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57</cp:revision>
  <dcterms:created xsi:type="dcterms:W3CDTF">2012-11-08T12:30:41Z</dcterms:created>
  <dcterms:modified xsi:type="dcterms:W3CDTF">2013-09-12T18:17:17Z</dcterms:modified>
</cp:coreProperties>
</file>