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424" r:id="rId2"/>
    <p:sldId id="425" r:id="rId3"/>
    <p:sldId id="426" r:id="rId4"/>
    <p:sldId id="428" r:id="rId5"/>
    <p:sldId id="403" r:id="rId6"/>
    <p:sldId id="404" r:id="rId7"/>
    <p:sldId id="345" r:id="rId8"/>
    <p:sldId id="346" r:id="rId9"/>
    <p:sldId id="347" r:id="rId10"/>
    <p:sldId id="348" r:id="rId11"/>
    <p:sldId id="358" r:id="rId12"/>
    <p:sldId id="365" r:id="rId13"/>
    <p:sldId id="385" r:id="rId14"/>
    <p:sldId id="386" r:id="rId15"/>
    <p:sldId id="388" r:id="rId16"/>
    <p:sldId id="423" r:id="rId17"/>
    <p:sldId id="391" r:id="rId18"/>
    <p:sldId id="392" r:id="rId19"/>
    <p:sldId id="414" r:id="rId20"/>
    <p:sldId id="415" r:id="rId21"/>
    <p:sldId id="296" r:id="rId22"/>
    <p:sldId id="309" r:id="rId23"/>
    <p:sldId id="303" r:id="rId24"/>
    <p:sldId id="422" r:id="rId25"/>
    <p:sldId id="395" r:id="rId26"/>
    <p:sldId id="396" r:id="rId27"/>
    <p:sldId id="397" r:id="rId28"/>
    <p:sldId id="417" r:id="rId29"/>
    <p:sldId id="418" r:id="rId30"/>
    <p:sldId id="427" r:id="rId31"/>
    <p:sldId id="419" r:id="rId32"/>
    <p:sldId id="409" r:id="rId33"/>
    <p:sldId id="420" r:id="rId34"/>
    <p:sldId id="421" r:id="rId35"/>
    <p:sldId id="410" r:id="rId36"/>
    <p:sldId id="389" r:id="rId37"/>
    <p:sldId id="310" r:id="rId38"/>
  </p:sldIdLst>
  <p:sldSz cx="9144000" cy="6858000" type="screen4x3"/>
  <p:notesSz cx="7099300" cy="102235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52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image" Target="../media/image54.jpeg"/><Relationship Id="rId5" Type="http://schemas.openxmlformats.org/officeDocument/2006/relationships/image" Target="../media/image58.jpeg"/><Relationship Id="rId4" Type="http://schemas.openxmlformats.org/officeDocument/2006/relationships/image" Target="../media/image5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image" Target="../media/image54.jpeg"/><Relationship Id="rId5" Type="http://schemas.openxmlformats.org/officeDocument/2006/relationships/image" Target="../media/image58.jpeg"/><Relationship Id="rId4" Type="http://schemas.openxmlformats.org/officeDocument/2006/relationships/image" Target="../media/image57.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FC7B3-5FB4-4FB6-B4D5-60673ADB1C8F}" type="doc">
      <dgm:prSet loTypeId="urn:microsoft.com/office/officeart/2005/8/layout/hList2#1" loCatId="list" qsTypeId="urn:microsoft.com/office/officeart/2005/8/quickstyle/simple1" qsCatId="simple" csTypeId="urn:microsoft.com/office/officeart/2005/8/colors/colorful1#1" csCatId="colorful" phldr="1"/>
      <dgm:spPr/>
      <dgm:t>
        <a:bodyPr/>
        <a:lstStyle/>
        <a:p>
          <a:endParaRPr lang="en-IN"/>
        </a:p>
      </dgm:t>
    </dgm:pt>
    <dgm:pt modelId="{547ACC93-1D0B-4D80-BBC0-B93E765121AC}">
      <dgm:prSet phldrT="[Text]" custT="1"/>
      <dgm:spPr/>
      <dgm:t>
        <a:bodyPr anchor="ctr" anchorCtr="1"/>
        <a:lstStyle/>
        <a:p>
          <a:r>
            <a:rPr lang="en-US" sz="1600" b="1" dirty="0" smtClean="0"/>
            <a:t>Governance and Operations</a:t>
          </a:r>
          <a:endParaRPr lang="en-IN" sz="1600" b="1" dirty="0"/>
        </a:p>
      </dgm:t>
    </dgm:pt>
    <dgm:pt modelId="{67750F3F-5175-45F8-9828-9DE04860602A}" type="parTrans" cxnId="{6EF061DD-FC4A-441C-8994-A107EAE03079}">
      <dgm:prSet/>
      <dgm:spPr/>
      <dgm:t>
        <a:bodyPr/>
        <a:lstStyle/>
        <a:p>
          <a:endParaRPr lang="en-IN" sz="2800" b="1"/>
        </a:p>
      </dgm:t>
    </dgm:pt>
    <dgm:pt modelId="{6CF039D1-468A-4E37-81BF-CAF88D973ED2}" type="sibTrans" cxnId="{6EF061DD-FC4A-441C-8994-A107EAE03079}">
      <dgm:prSet/>
      <dgm:spPr/>
      <dgm:t>
        <a:bodyPr/>
        <a:lstStyle/>
        <a:p>
          <a:endParaRPr lang="en-IN" sz="2800" b="1"/>
        </a:p>
      </dgm:t>
    </dgm:pt>
    <dgm:pt modelId="{D4E4A0B5-10B5-4AD4-9141-74B16DB9DDAD}">
      <dgm:prSet phldrT="[Text]" custT="1"/>
      <dgm:spPr/>
      <dgm:t>
        <a:bodyPr anchor="ctr" anchorCtr="1"/>
        <a:lstStyle/>
        <a:p>
          <a:r>
            <a:rPr lang="en-US" sz="1600" b="1" dirty="0" smtClean="0"/>
            <a:t>Relevance to the Community</a:t>
          </a:r>
          <a:endParaRPr lang="en-IN" sz="1600" b="1" dirty="0"/>
        </a:p>
      </dgm:t>
    </dgm:pt>
    <dgm:pt modelId="{18CC52D7-210E-4FC4-9EA2-D48279CFDFD1}" type="parTrans" cxnId="{921BCBCA-8DDA-4653-968B-6BD5F7E74C48}">
      <dgm:prSet/>
      <dgm:spPr/>
      <dgm:t>
        <a:bodyPr/>
        <a:lstStyle/>
        <a:p>
          <a:endParaRPr lang="en-IN" sz="2800" b="1"/>
        </a:p>
      </dgm:t>
    </dgm:pt>
    <dgm:pt modelId="{404D390C-DFAD-40C0-B3E6-272777452830}" type="sibTrans" cxnId="{921BCBCA-8DDA-4653-968B-6BD5F7E74C48}">
      <dgm:prSet/>
      <dgm:spPr/>
      <dgm:t>
        <a:bodyPr/>
        <a:lstStyle/>
        <a:p>
          <a:endParaRPr lang="en-IN" sz="2800" b="1"/>
        </a:p>
      </dgm:t>
    </dgm:pt>
    <dgm:pt modelId="{6FD818C2-F66D-4BC0-B221-D598CF23E8B7}">
      <dgm:prSet phldrT="[Text]" custT="1"/>
      <dgm:spPr/>
      <dgm:t>
        <a:bodyPr/>
        <a:lstStyle/>
        <a:p>
          <a:r>
            <a:rPr lang="en-US" sz="1300" b="0" dirty="0" smtClean="0"/>
            <a:t>Drive Industry – Academia collaboration</a:t>
          </a:r>
          <a:endParaRPr lang="en-IN" sz="1300" b="0" dirty="0"/>
        </a:p>
      </dgm:t>
    </dgm:pt>
    <dgm:pt modelId="{8CF03178-4BE4-49DB-B81C-43A84FA7E735}" type="parTrans" cxnId="{A09DA034-0191-4BFC-BD5A-8E4A8C68632C}">
      <dgm:prSet/>
      <dgm:spPr/>
      <dgm:t>
        <a:bodyPr/>
        <a:lstStyle/>
        <a:p>
          <a:endParaRPr lang="en-IN" sz="2800" b="1"/>
        </a:p>
      </dgm:t>
    </dgm:pt>
    <dgm:pt modelId="{603E32BB-A1DB-4784-A650-F8E634C3FB83}" type="sibTrans" cxnId="{A09DA034-0191-4BFC-BD5A-8E4A8C68632C}">
      <dgm:prSet/>
      <dgm:spPr/>
      <dgm:t>
        <a:bodyPr/>
        <a:lstStyle/>
        <a:p>
          <a:endParaRPr lang="en-IN" sz="2800" b="1"/>
        </a:p>
      </dgm:t>
    </dgm:pt>
    <dgm:pt modelId="{55AB40D3-1E43-4FB2-9881-A41ADD66CB3A}">
      <dgm:prSet phldrT="[Text]" custT="1"/>
      <dgm:spPr/>
      <dgm:t>
        <a:bodyPr anchor="ctr" anchorCtr="1"/>
        <a:lstStyle/>
        <a:p>
          <a:pPr algn="ctr"/>
          <a:r>
            <a:rPr lang="en-US" sz="1600" b="1" dirty="0" smtClean="0"/>
            <a:t>Thought Leadership</a:t>
          </a:r>
          <a:endParaRPr lang="en-IN" sz="1600" b="1" dirty="0"/>
        </a:p>
      </dgm:t>
    </dgm:pt>
    <dgm:pt modelId="{C5BEBD23-F008-40E9-B539-4FDE1F5B3BF0}" type="parTrans" cxnId="{62F11ADA-C51C-420A-960E-DF3577C49F87}">
      <dgm:prSet/>
      <dgm:spPr/>
      <dgm:t>
        <a:bodyPr/>
        <a:lstStyle/>
        <a:p>
          <a:endParaRPr lang="en-IN" sz="2800" b="1"/>
        </a:p>
      </dgm:t>
    </dgm:pt>
    <dgm:pt modelId="{C7127985-7205-4438-B78B-36B4775B9FDE}" type="sibTrans" cxnId="{62F11ADA-C51C-420A-960E-DF3577C49F87}">
      <dgm:prSet/>
      <dgm:spPr/>
      <dgm:t>
        <a:bodyPr/>
        <a:lstStyle/>
        <a:p>
          <a:endParaRPr lang="en-IN" sz="2800" b="1"/>
        </a:p>
      </dgm:t>
    </dgm:pt>
    <dgm:pt modelId="{6385A900-BA75-4049-895E-F5CAF05B6E05}">
      <dgm:prSet phldrT="[Text]" custT="1"/>
      <dgm:spPr/>
      <dgm:t>
        <a:bodyPr/>
        <a:lstStyle/>
        <a:p>
          <a:r>
            <a:rPr lang="en-US" sz="1300" b="0" dirty="0" smtClean="0">
              <a:ea typeface="ＭＳ Ｐゴシック" charset="-128"/>
            </a:rPr>
            <a:t>Leverage the intellectual capital of the section to Influence policies, standards</a:t>
          </a:r>
          <a:endParaRPr lang="en-IN" sz="1300" b="0" dirty="0"/>
        </a:p>
      </dgm:t>
    </dgm:pt>
    <dgm:pt modelId="{06CB0DD1-5FD0-4E6A-AB3F-B655EDBADFC5}" type="parTrans" cxnId="{CBC13492-428E-4EE6-93B7-1C6149C8C94B}">
      <dgm:prSet/>
      <dgm:spPr/>
      <dgm:t>
        <a:bodyPr/>
        <a:lstStyle/>
        <a:p>
          <a:endParaRPr lang="en-IN" sz="2800" b="1"/>
        </a:p>
      </dgm:t>
    </dgm:pt>
    <dgm:pt modelId="{8CBFC87A-595F-45D0-A77B-B22BDF53CDD9}" type="sibTrans" cxnId="{CBC13492-428E-4EE6-93B7-1C6149C8C94B}">
      <dgm:prSet/>
      <dgm:spPr/>
      <dgm:t>
        <a:bodyPr/>
        <a:lstStyle/>
        <a:p>
          <a:endParaRPr lang="en-IN" sz="2800" b="1"/>
        </a:p>
      </dgm:t>
    </dgm:pt>
    <dgm:pt modelId="{71500E2E-ABD2-4290-9A51-B472E83D79F8}">
      <dgm:prSet phldrT="[Text]" custT="1"/>
      <dgm:spPr/>
      <dgm:t>
        <a:bodyPr/>
        <a:lstStyle/>
        <a:p>
          <a:r>
            <a:rPr lang="en-US" sz="1300" b="0" dirty="0" smtClean="0"/>
            <a:t>Set up Advisory, Finance and Statutory Compliance Committees</a:t>
          </a:r>
          <a:endParaRPr lang="en-IN" sz="1300" b="0" dirty="0"/>
        </a:p>
      </dgm:t>
    </dgm:pt>
    <dgm:pt modelId="{19119DE5-71DC-429A-9E0C-1C40D4E4275B}" type="parTrans" cxnId="{E89624ED-3541-492E-8BF3-E6998B8537D4}">
      <dgm:prSet/>
      <dgm:spPr/>
      <dgm:t>
        <a:bodyPr/>
        <a:lstStyle/>
        <a:p>
          <a:endParaRPr lang="en-IN" sz="2800" b="1"/>
        </a:p>
      </dgm:t>
    </dgm:pt>
    <dgm:pt modelId="{07C8FFE1-D823-43AC-977A-1AC323A0FABB}" type="sibTrans" cxnId="{E89624ED-3541-492E-8BF3-E6998B8537D4}">
      <dgm:prSet/>
      <dgm:spPr/>
      <dgm:t>
        <a:bodyPr/>
        <a:lstStyle/>
        <a:p>
          <a:endParaRPr lang="en-IN" sz="2800" b="1"/>
        </a:p>
      </dgm:t>
    </dgm:pt>
    <dgm:pt modelId="{635D6DA1-5658-4626-A4CB-7258E1093B85}">
      <dgm:prSet phldrT="[Text]" custT="1"/>
      <dgm:spPr/>
      <dgm:t>
        <a:bodyPr/>
        <a:lstStyle/>
        <a:p>
          <a:r>
            <a:rPr lang="en-US" sz="1300" b="0" dirty="0" smtClean="0"/>
            <a:t>Establish  registered society  Infrastructure </a:t>
          </a:r>
          <a:endParaRPr lang="en-IN" sz="1300" b="0" dirty="0"/>
        </a:p>
      </dgm:t>
    </dgm:pt>
    <dgm:pt modelId="{D25B8294-4F1F-43BF-845B-E39EE33A36C2}" type="sibTrans" cxnId="{4CE3DBA5-963D-447B-8D97-0DF9682D0119}">
      <dgm:prSet/>
      <dgm:spPr/>
      <dgm:t>
        <a:bodyPr/>
        <a:lstStyle/>
        <a:p>
          <a:endParaRPr lang="en-IN" sz="2800" b="1"/>
        </a:p>
      </dgm:t>
    </dgm:pt>
    <dgm:pt modelId="{33407FA4-7D83-4CCF-98AF-F79CC150243C}" type="parTrans" cxnId="{4CE3DBA5-963D-447B-8D97-0DF9682D0119}">
      <dgm:prSet/>
      <dgm:spPr/>
      <dgm:t>
        <a:bodyPr/>
        <a:lstStyle/>
        <a:p>
          <a:endParaRPr lang="en-IN" sz="2800" b="1"/>
        </a:p>
      </dgm:t>
    </dgm:pt>
    <dgm:pt modelId="{C7BCF317-8019-454B-A63B-D4BB4E5F4DA3}">
      <dgm:prSet phldrT="[Text]" custT="1"/>
      <dgm:spPr/>
      <dgm:t>
        <a:bodyPr/>
        <a:lstStyle/>
        <a:p>
          <a:r>
            <a:rPr lang="en-US" sz="1300" b="0" dirty="0" smtClean="0"/>
            <a:t>Establish governance and operations processes</a:t>
          </a:r>
          <a:endParaRPr lang="en-IN" sz="1300" b="0" dirty="0"/>
        </a:p>
      </dgm:t>
    </dgm:pt>
    <dgm:pt modelId="{2244DA56-112C-4A1C-9A87-48F3F59E899D}" type="parTrans" cxnId="{3EBB10FA-A1D7-4870-BBD1-38BFE51F9AD0}">
      <dgm:prSet/>
      <dgm:spPr/>
      <dgm:t>
        <a:bodyPr/>
        <a:lstStyle/>
        <a:p>
          <a:endParaRPr lang="en-IN" sz="2800" b="1"/>
        </a:p>
      </dgm:t>
    </dgm:pt>
    <dgm:pt modelId="{7A30CBD3-E735-4B64-BDA1-2642F9A50947}" type="sibTrans" cxnId="{3EBB10FA-A1D7-4870-BBD1-38BFE51F9AD0}">
      <dgm:prSet/>
      <dgm:spPr/>
      <dgm:t>
        <a:bodyPr/>
        <a:lstStyle/>
        <a:p>
          <a:endParaRPr lang="en-IN" sz="2800" b="1"/>
        </a:p>
      </dgm:t>
    </dgm:pt>
    <dgm:pt modelId="{937C8C49-D059-4DC1-A976-4FF7D7D5DF10}">
      <dgm:prSet phldrT="[Text]" custT="1"/>
      <dgm:spPr/>
      <dgm:t>
        <a:bodyPr/>
        <a:lstStyle/>
        <a:p>
          <a:r>
            <a:rPr lang="en-US" sz="1300" b="0" dirty="0" smtClean="0"/>
            <a:t>Member Charter</a:t>
          </a:r>
          <a:endParaRPr lang="en-IN" sz="1300" b="0" dirty="0"/>
        </a:p>
      </dgm:t>
    </dgm:pt>
    <dgm:pt modelId="{E24EE84E-FB9C-4DE3-B707-DD76AB50510C}" type="parTrans" cxnId="{2C97DD6E-AB3E-4B03-8AAA-868A16620095}">
      <dgm:prSet/>
      <dgm:spPr/>
      <dgm:t>
        <a:bodyPr/>
        <a:lstStyle/>
        <a:p>
          <a:endParaRPr lang="en-IN" sz="2800" b="1"/>
        </a:p>
      </dgm:t>
    </dgm:pt>
    <dgm:pt modelId="{65106993-23A8-41FF-99D3-73259D226431}" type="sibTrans" cxnId="{2C97DD6E-AB3E-4B03-8AAA-868A16620095}">
      <dgm:prSet/>
      <dgm:spPr/>
      <dgm:t>
        <a:bodyPr/>
        <a:lstStyle/>
        <a:p>
          <a:endParaRPr lang="en-IN" sz="2800" b="1"/>
        </a:p>
      </dgm:t>
    </dgm:pt>
    <dgm:pt modelId="{363E42A0-2D37-4DC3-A9AC-062ECF2CEB95}">
      <dgm:prSet phldrT="[Text]" custT="1"/>
      <dgm:spPr/>
      <dgm:t>
        <a:bodyPr/>
        <a:lstStyle/>
        <a:p>
          <a:r>
            <a:rPr lang="en-US" sz="1300" b="0" dirty="0" smtClean="0"/>
            <a:t>Influence  Engineering education</a:t>
          </a:r>
          <a:endParaRPr lang="en-IN" sz="1300" b="0" dirty="0"/>
        </a:p>
      </dgm:t>
    </dgm:pt>
    <dgm:pt modelId="{3FF9EB3C-CC9D-43F4-8E7A-2631F7469B11}" type="parTrans" cxnId="{DB3FE9D0-C30F-49F2-B86A-FA9C52DD1D16}">
      <dgm:prSet/>
      <dgm:spPr/>
      <dgm:t>
        <a:bodyPr/>
        <a:lstStyle/>
        <a:p>
          <a:endParaRPr lang="en-IN" sz="2800" b="1"/>
        </a:p>
      </dgm:t>
    </dgm:pt>
    <dgm:pt modelId="{E930F4EF-4F9D-441D-A3D7-06EB2EAA9BC4}" type="sibTrans" cxnId="{DB3FE9D0-C30F-49F2-B86A-FA9C52DD1D16}">
      <dgm:prSet/>
      <dgm:spPr/>
      <dgm:t>
        <a:bodyPr/>
        <a:lstStyle/>
        <a:p>
          <a:endParaRPr lang="en-IN" sz="2800" b="1"/>
        </a:p>
      </dgm:t>
    </dgm:pt>
    <dgm:pt modelId="{67A4A760-BFCB-4078-BEAB-FE3CC98FCECD}">
      <dgm:prSet phldrT="[Text]" custT="1"/>
      <dgm:spPr/>
      <dgm:t>
        <a:bodyPr/>
        <a:lstStyle/>
        <a:p>
          <a:r>
            <a:rPr lang="en-US" sz="1300" b="0" dirty="0" smtClean="0"/>
            <a:t>Invigorate SIGHT, Affinity Group  and all Society Chapter activities</a:t>
          </a:r>
          <a:endParaRPr lang="en-IN" sz="1300" b="0" dirty="0"/>
        </a:p>
      </dgm:t>
    </dgm:pt>
    <dgm:pt modelId="{9DA7DE3E-A054-4E45-BA61-B4310F37FB0A}" type="parTrans" cxnId="{8EF337C7-5446-460F-BE9F-56675966F405}">
      <dgm:prSet/>
      <dgm:spPr/>
      <dgm:t>
        <a:bodyPr/>
        <a:lstStyle/>
        <a:p>
          <a:endParaRPr lang="en-IN" sz="2800" b="1"/>
        </a:p>
      </dgm:t>
    </dgm:pt>
    <dgm:pt modelId="{40534E16-666D-4D44-ADC5-F5795DA9F9FC}" type="sibTrans" cxnId="{8EF337C7-5446-460F-BE9F-56675966F405}">
      <dgm:prSet/>
      <dgm:spPr/>
      <dgm:t>
        <a:bodyPr/>
        <a:lstStyle/>
        <a:p>
          <a:endParaRPr lang="en-IN" sz="2800" b="1"/>
        </a:p>
      </dgm:t>
    </dgm:pt>
    <dgm:pt modelId="{50197608-72BE-490B-A73E-936A3BDCBF38}">
      <dgm:prSet custT="1"/>
      <dgm:spPr/>
      <dgm:t>
        <a:bodyPr/>
        <a:lstStyle/>
        <a:p>
          <a:r>
            <a:rPr lang="en-US" sz="1300" b="0" dirty="0" smtClean="0">
              <a:ea typeface="ＭＳ Ｐゴシック" charset="-128"/>
            </a:rPr>
            <a:t>Share Best (Next) practices</a:t>
          </a:r>
        </a:p>
      </dgm:t>
    </dgm:pt>
    <dgm:pt modelId="{25551E5B-2049-4772-B88E-79927EBB61E8}" type="parTrans" cxnId="{32702C10-4E6D-4F13-827C-B00BF006F599}">
      <dgm:prSet/>
      <dgm:spPr/>
      <dgm:t>
        <a:bodyPr/>
        <a:lstStyle/>
        <a:p>
          <a:endParaRPr lang="en-IN" sz="2800" b="1"/>
        </a:p>
      </dgm:t>
    </dgm:pt>
    <dgm:pt modelId="{142C079F-629C-497D-8FAE-A385653ACFC9}" type="sibTrans" cxnId="{32702C10-4E6D-4F13-827C-B00BF006F599}">
      <dgm:prSet/>
      <dgm:spPr/>
      <dgm:t>
        <a:bodyPr/>
        <a:lstStyle/>
        <a:p>
          <a:endParaRPr lang="en-IN" sz="2800" b="1"/>
        </a:p>
      </dgm:t>
    </dgm:pt>
    <dgm:pt modelId="{8DBC5EE0-1DCA-49AF-A595-98566B2ED639}">
      <dgm:prSet custT="1"/>
      <dgm:spPr/>
      <dgm:t>
        <a:bodyPr/>
        <a:lstStyle/>
        <a:p>
          <a:r>
            <a:rPr lang="en-US" sz="1300" b="0" dirty="0" smtClean="0">
              <a:ea typeface="ＭＳ Ｐゴシック" charset="-128"/>
            </a:rPr>
            <a:t>Promote and publicize innovation</a:t>
          </a:r>
          <a:endParaRPr lang="en-IN" sz="1300" b="0" dirty="0"/>
        </a:p>
      </dgm:t>
    </dgm:pt>
    <dgm:pt modelId="{486A9CD9-FF4D-4335-99BA-FA7944EA0530}" type="parTrans" cxnId="{405A80BF-5075-4757-8F40-0F423484A315}">
      <dgm:prSet/>
      <dgm:spPr/>
      <dgm:t>
        <a:bodyPr/>
        <a:lstStyle/>
        <a:p>
          <a:endParaRPr lang="en-IN" sz="2800" b="1"/>
        </a:p>
      </dgm:t>
    </dgm:pt>
    <dgm:pt modelId="{4D801401-9BE3-4ABE-8932-403566F801A7}" type="sibTrans" cxnId="{405A80BF-5075-4757-8F40-0F423484A315}">
      <dgm:prSet/>
      <dgm:spPr/>
      <dgm:t>
        <a:bodyPr/>
        <a:lstStyle/>
        <a:p>
          <a:endParaRPr lang="en-IN" sz="2800" b="1"/>
        </a:p>
      </dgm:t>
    </dgm:pt>
    <dgm:pt modelId="{8E64C5FD-DBC0-4818-8A06-AA918F240057}">
      <dgm:prSet phldrT="[Text]" custT="1"/>
      <dgm:spPr/>
      <dgm:t>
        <a:bodyPr/>
        <a:lstStyle/>
        <a:p>
          <a:r>
            <a:rPr lang="en-US" sz="1300" b="0" dirty="0" smtClean="0"/>
            <a:t>Enhance Industry connect</a:t>
          </a:r>
          <a:endParaRPr lang="en-IN" sz="1300" b="0" dirty="0"/>
        </a:p>
      </dgm:t>
    </dgm:pt>
    <dgm:pt modelId="{6C2B04C4-75EB-476A-A7E8-692AED6A050B}" type="parTrans" cxnId="{935AF38A-FAC2-423C-A2E8-A5B59BF82733}">
      <dgm:prSet/>
      <dgm:spPr/>
      <dgm:t>
        <a:bodyPr/>
        <a:lstStyle/>
        <a:p>
          <a:endParaRPr lang="en-IN" sz="2800" b="1"/>
        </a:p>
      </dgm:t>
    </dgm:pt>
    <dgm:pt modelId="{392465AB-DA5E-4FF2-ABAD-695B6C301DE6}" type="sibTrans" cxnId="{935AF38A-FAC2-423C-A2E8-A5B59BF82733}">
      <dgm:prSet/>
      <dgm:spPr/>
      <dgm:t>
        <a:bodyPr/>
        <a:lstStyle/>
        <a:p>
          <a:endParaRPr lang="en-IN" sz="2800" b="1"/>
        </a:p>
      </dgm:t>
    </dgm:pt>
    <dgm:pt modelId="{51366E09-DAC0-4C64-A51D-3574558C3DC5}">
      <dgm:prSet phldrT="[Text]" custT="1"/>
      <dgm:spPr/>
      <dgm:t>
        <a:bodyPr/>
        <a:lstStyle/>
        <a:p>
          <a:r>
            <a:rPr lang="en-US" sz="1300" b="0" dirty="0" smtClean="0"/>
            <a:t>Student Employability</a:t>
          </a:r>
          <a:endParaRPr lang="en-IN" sz="1300" b="0" dirty="0"/>
        </a:p>
      </dgm:t>
    </dgm:pt>
    <dgm:pt modelId="{4B16ABA1-D14E-452F-BA54-B110C5A40F5C}" type="parTrans" cxnId="{CB5BAD1D-3E6A-4C56-9B4D-DB45AF6DE2F3}">
      <dgm:prSet/>
      <dgm:spPr/>
      <dgm:t>
        <a:bodyPr/>
        <a:lstStyle/>
        <a:p>
          <a:endParaRPr lang="en-IN" sz="2800" b="1"/>
        </a:p>
      </dgm:t>
    </dgm:pt>
    <dgm:pt modelId="{2C3BEEF9-163E-4670-8EBD-1AF5D2297AD9}" type="sibTrans" cxnId="{CB5BAD1D-3E6A-4C56-9B4D-DB45AF6DE2F3}">
      <dgm:prSet/>
      <dgm:spPr/>
      <dgm:t>
        <a:bodyPr/>
        <a:lstStyle/>
        <a:p>
          <a:endParaRPr lang="en-IN" sz="2800" b="1"/>
        </a:p>
      </dgm:t>
    </dgm:pt>
    <dgm:pt modelId="{171BEC9B-14C5-4B23-93DD-56AA99BAD0A5}">
      <dgm:prSet phldrT="[Text]" custT="1"/>
      <dgm:spPr/>
      <dgm:t>
        <a:bodyPr/>
        <a:lstStyle/>
        <a:p>
          <a:r>
            <a:rPr lang="en-US" sz="1300" b="0" dirty="0" smtClean="0"/>
            <a:t>Conduct events of Relevance</a:t>
          </a:r>
          <a:endParaRPr lang="en-IN" sz="1300" b="0" dirty="0"/>
        </a:p>
      </dgm:t>
    </dgm:pt>
    <dgm:pt modelId="{25F721F5-9D2A-4FC5-9978-FFCD381141C7}" type="parTrans" cxnId="{F1AED5B8-D884-4EFC-A33B-642B42C03A0F}">
      <dgm:prSet/>
      <dgm:spPr/>
      <dgm:t>
        <a:bodyPr/>
        <a:lstStyle/>
        <a:p>
          <a:endParaRPr lang="en-IN" sz="2800" b="1"/>
        </a:p>
      </dgm:t>
    </dgm:pt>
    <dgm:pt modelId="{5BE8087D-6871-42B1-9558-22C4CA0187FE}" type="sibTrans" cxnId="{F1AED5B8-D884-4EFC-A33B-642B42C03A0F}">
      <dgm:prSet/>
      <dgm:spPr/>
      <dgm:t>
        <a:bodyPr/>
        <a:lstStyle/>
        <a:p>
          <a:endParaRPr lang="en-IN" sz="2800" b="1"/>
        </a:p>
      </dgm:t>
    </dgm:pt>
    <dgm:pt modelId="{9D168F0F-DCF8-4B2D-A776-35BDA646366C}">
      <dgm:prSet phldrT="[Text]" custT="1"/>
      <dgm:spPr/>
      <dgm:t>
        <a:bodyPr/>
        <a:lstStyle/>
        <a:p>
          <a:r>
            <a:rPr lang="en-US" sz="1300" b="0" dirty="0" smtClean="0"/>
            <a:t>Enhance Faculty  Effectiveness</a:t>
          </a:r>
          <a:endParaRPr lang="en-IN" sz="1300" b="0" dirty="0"/>
        </a:p>
      </dgm:t>
    </dgm:pt>
    <dgm:pt modelId="{79305D2E-19B6-4046-84B6-622762FAA9E1}" type="parTrans" cxnId="{A0BF0FA2-CCED-4792-B5A7-397AD2E82D92}">
      <dgm:prSet/>
      <dgm:spPr/>
      <dgm:t>
        <a:bodyPr/>
        <a:lstStyle/>
        <a:p>
          <a:endParaRPr lang="en-IN" sz="2800" b="1"/>
        </a:p>
      </dgm:t>
    </dgm:pt>
    <dgm:pt modelId="{F85588CD-B422-4FDB-A127-E1F732725E20}" type="sibTrans" cxnId="{A0BF0FA2-CCED-4792-B5A7-397AD2E82D92}">
      <dgm:prSet/>
      <dgm:spPr/>
      <dgm:t>
        <a:bodyPr/>
        <a:lstStyle/>
        <a:p>
          <a:endParaRPr lang="en-IN" sz="2800" b="1"/>
        </a:p>
      </dgm:t>
    </dgm:pt>
    <dgm:pt modelId="{2568DFC0-0E42-4EB3-88F1-B4884AE1F43E}">
      <dgm:prSet custT="1"/>
      <dgm:spPr/>
      <dgm:t>
        <a:bodyPr/>
        <a:lstStyle/>
        <a:p>
          <a:r>
            <a:rPr lang="en-US" sz="1300" b="0" dirty="0" smtClean="0">
              <a:ea typeface="ＭＳ Ｐゴシック" charset="-128"/>
            </a:rPr>
            <a:t>Create an innovation manual</a:t>
          </a:r>
          <a:endParaRPr lang="en-IN" sz="1300" b="0" dirty="0"/>
        </a:p>
      </dgm:t>
    </dgm:pt>
    <dgm:pt modelId="{4A7EAEC5-D1AE-4826-A63A-A1616C27ADA9}" type="parTrans" cxnId="{CF7754BF-B0DD-4B7A-80B0-5E88B998B828}">
      <dgm:prSet/>
      <dgm:spPr/>
      <dgm:t>
        <a:bodyPr/>
        <a:lstStyle/>
        <a:p>
          <a:endParaRPr lang="en-IN" sz="2800" b="1"/>
        </a:p>
      </dgm:t>
    </dgm:pt>
    <dgm:pt modelId="{E207B5FE-8AF8-46A5-AF2D-E11B53EAB8F0}" type="sibTrans" cxnId="{CF7754BF-B0DD-4B7A-80B0-5E88B998B828}">
      <dgm:prSet/>
      <dgm:spPr/>
      <dgm:t>
        <a:bodyPr/>
        <a:lstStyle/>
        <a:p>
          <a:endParaRPr lang="en-IN" sz="2800" b="1"/>
        </a:p>
      </dgm:t>
    </dgm:pt>
    <dgm:pt modelId="{BFD1DEF8-A7E8-4CD2-8FC6-93EB5B10836E}">
      <dgm:prSet custT="1"/>
      <dgm:spPr/>
      <dgm:t>
        <a:bodyPr/>
        <a:lstStyle/>
        <a:p>
          <a:r>
            <a:rPr lang="en-US" sz="1300" b="0" dirty="0" smtClean="0"/>
            <a:t>Enhance Website, Social Media connect</a:t>
          </a:r>
          <a:endParaRPr lang="en-IN" sz="1300" b="0" dirty="0"/>
        </a:p>
      </dgm:t>
    </dgm:pt>
    <dgm:pt modelId="{9D4E4796-679A-462D-BF82-7DE25B62B49D}" type="parTrans" cxnId="{96D85B83-6439-4E14-8FFC-528E9828FC14}">
      <dgm:prSet/>
      <dgm:spPr/>
      <dgm:t>
        <a:bodyPr/>
        <a:lstStyle/>
        <a:p>
          <a:endParaRPr lang="en-IN" sz="2800" b="1"/>
        </a:p>
      </dgm:t>
    </dgm:pt>
    <dgm:pt modelId="{A0338E04-2DCD-48FD-AC8A-6EE28E2EDF88}" type="sibTrans" cxnId="{96D85B83-6439-4E14-8FFC-528E9828FC14}">
      <dgm:prSet/>
      <dgm:spPr/>
      <dgm:t>
        <a:bodyPr/>
        <a:lstStyle/>
        <a:p>
          <a:endParaRPr lang="en-IN" sz="2800" b="1"/>
        </a:p>
      </dgm:t>
    </dgm:pt>
    <dgm:pt modelId="{7E7F28A6-265B-47D6-9046-ECA828036130}">
      <dgm:prSet phldrT="[Text]" custT="1"/>
      <dgm:spPr/>
      <dgm:t>
        <a:bodyPr/>
        <a:lstStyle/>
        <a:p>
          <a:r>
            <a:rPr lang="en-US" sz="1300" b="0" dirty="0" smtClean="0"/>
            <a:t>Leverage website to simplify  approvals, interactions</a:t>
          </a:r>
          <a:endParaRPr lang="en-IN" sz="1300" b="0" dirty="0"/>
        </a:p>
      </dgm:t>
    </dgm:pt>
    <dgm:pt modelId="{206D53E8-4390-47CE-9000-07EB33D67E94}" type="parTrans" cxnId="{1B02320C-5266-486A-805E-9F28D73E56EF}">
      <dgm:prSet/>
      <dgm:spPr/>
      <dgm:t>
        <a:bodyPr/>
        <a:lstStyle/>
        <a:p>
          <a:endParaRPr lang="en-IN" sz="2800" b="1"/>
        </a:p>
      </dgm:t>
    </dgm:pt>
    <dgm:pt modelId="{02D64920-BEC6-4A1F-A297-35C0FBC73F7D}" type="sibTrans" cxnId="{1B02320C-5266-486A-805E-9F28D73E56EF}">
      <dgm:prSet/>
      <dgm:spPr/>
      <dgm:t>
        <a:bodyPr/>
        <a:lstStyle/>
        <a:p>
          <a:endParaRPr lang="en-IN" sz="2800" b="1"/>
        </a:p>
      </dgm:t>
    </dgm:pt>
    <dgm:pt modelId="{98EF7079-0178-4A57-8FD5-451A133AC98F}">
      <dgm:prSet custT="1"/>
      <dgm:spPr/>
      <dgm:t>
        <a:bodyPr/>
        <a:lstStyle/>
        <a:p>
          <a:r>
            <a:rPr lang="en-US" sz="1300" b="0" dirty="0" smtClean="0"/>
            <a:t>Rewards and Recognition</a:t>
          </a:r>
          <a:endParaRPr lang="en-IN" sz="1300" b="0" dirty="0"/>
        </a:p>
      </dgm:t>
    </dgm:pt>
    <dgm:pt modelId="{EB6B33CB-0C46-475F-9F5C-FBB17DCAB29F}">
      <dgm:prSet custT="1"/>
      <dgm:spPr/>
      <dgm:t>
        <a:bodyPr/>
        <a:lstStyle/>
        <a:p>
          <a:r>
            <a:rPr lang="en-US" sz="1300" b="0" dirty="0" smtClean="0"/>
            <a:t>Replicate programs across the section geography</a:t>
          </a:r>
          <a:endParaRPr lang="en-IN" sz="1300" b="0" dirty="0"/>
        </a:p>
      </dgm:t>
    </dgm:pt>
    <dgm:pt modelId="{3A646DE5-A2A0-4B2C-B723-D0DCCEA07BBC}">
      <dgm:prSet custT="1"/>
      <dgm:spPr/>
      <dgm:t>
        <a:bodyPr/>
        <a:lstStyle/>
        <a:p>
          <a:r>
            <a:rPr lang="en-US" sz="1300" b="0" dirty="0" smtClean="0"/>
            <a:t>Technical Engagement,  Networking &amp; Exchange Programs</a:t>
          </a:r>
          <a:endParaRPr lang="en-US" sz="1300" b="0" dirty="0"/>
        </a:p>
      </dgm:t>
    </dgm:pt>
    <dgm:pt modelId="{13C410CA-3511-49C7-9BDD-72AF8B3541F4}">
      <dgm:prSet phldrT="[Text]" custT="1"/>
      <dgm:spPr/>
      <dgm:t>
        <a:bodyPr/>
        <a:lstStyle/>
        <a:p>
          <a:r>
            <a:rPr lang="en-US" sz="1300" b="0" dirty="0" smtClean="0"/>
            <a:t>Continuous Education and Skill Upgrade </a:t>
          </a:r>
          <a:endParaRPr lang="en-IN" sz="1300" b="0" dirty="0"/>
        </a:p>
      </dgm:t>
    </dgm:pt>
    <dgm:pt modelId="{3C5ECF02-B04B-4D3E-B8C0-0BB453E7406D}">
      <dgm:prSet phldrT="[Text]" custT="1"/>
      <dgm:spPr/>
      <dgm:t>
        <a:bodyPr/>
        <a:lstStyle/>
        <a:p>
          <a:r>
            <a:rPr lang="en-US" sz="1300" b="0" dirty="0" smtClean="0"/>
            <a:t>Increase  number of Volunteers</a:t>
          </a:r>
          <a:endParaRPr lang="en-IN" sz="1300" b="0" dirty="0"/>
        </a:p>
      </dgm:t>
    </dgm:pt>
    <dgm:pt modelId="{D24B0377-1249-4841-8A68-4FDF17A6656F}">
      <dgm:prSet phldrT="[Text]" custT="1"/>
      <dgm:spPr/>
      <dgm:t>
        <a:bodyPr anchor="ctr" anchorCtr="1"/>
        <a:lstStyle/>
        <a:p>
          <a:pPr algn="l"/>
          <a:r>
            <a:rPr lang="en-US" sz="1600" b="1" dirty="0" smtClean="0"/>
            <a:t>Member Development and Empowerment </a:t>
          </a:r>
          <a:endParaRPr lang="en-IN" sz="1600" b="1" dirty="0"/>
        </a:p>
      </dgm:t>
    </dgm:pt>
    <dgm:pt modelId="{A04DED9C-BD33-4A28-8CD4-31AB21B8E6E2}" type="sibTrans" cxnId="{4FD60412-C86C-4608-9114-7FA767FEEC47}">
      <dgm:prSet/>
      <dgm:spPr/>
      <dgm:t>
        <a:bodyPr/>
        <a:lstStyle/>
        <a:p>
          <a:endParaRPr lang="en-IN" sz="2800" b="1"/>
        </a:p>
      </dgm:t>
    </dgm:pt>
    <dgm:pt modelId="{8C5AC1B0-D645-4B63-BCAD-4320B152737E}" type="parTrans" cxnId="{4FD60412-C86C-4608-9114-7FA767FEEC47}">
      <dgm:prSet/>
      <dgm:spPr/>
      <dgm:t>
        <a:bodyPr/>
        <a:lstStyle/>
        <a:p>
          <a:endParaRPr lang="en-IN" sz="2800" b="1"/>
        </a:p>
      </dgm:t>
    </dgm:pt>
    <dgm:pt modelId="{DE3A4A41-E002-4299-A66B-554B171A450B}" type="sibTrans" cxnId="{C384DC04-A276-421E-BB28-C81E0FB4ADBD}">
      <dgm:prSet/>
      <dgm:spPr/>
      <dgm:t>
        <a:bodyPr/>
        <a:lstStyle/>
        <a:p>
          <a:endParaRPr lang="en-IN" sz="2800" b="1"/>
        </a:p>
      </dgm:t>
    </dgm:pt>
    <dgm:pt modelId="{E014F235-C5FB-40CF-9AE5-3DBC070A8458}" type="parTrans" cxnId="{C384DC04-A276-421E-BB28-C81E0FB4ADBD}">
      <dgm:prSet/>
      <dgm:spPr/>
      <dgm:t>
        <a:bodyPr/>
        <a:lstStyle/>
        <a:p>
          <a:endParaRPr lang="en-IN" sz="2800" b="1"/>
        </a:p>
      </dgm:t>
    </dgm:pt>
    <dgm:pt modelId="{6FBECF9C-DA3A-439A-82EF-EBBD462876E5}" type="sibTrans" cxnId="{3A37C8F8-52C4-49B0-8063-117AF8E48365}">
      <dgm:prSet/>
      <dgm:spPr/>
      <dgm:t>
        <a:bodyPr/>
        <a:lstStyle/>
        <a:p>
          <a:endParaRPr lang="en-IN" sz="2800" b="1"/>
        </a:p>
      </dgm:t>
    </dgm:pt>
    <dgm:pt modelId="{BAF2CB9C-98B9-4E74-854E-90FAFCFF3934}" type="parTrans" cxnId="{3A37C8F8-52C4-49B0-8063-117AF8E48365}">
      <dgm:prSet/>
      <dgm:spPr/>
      <dgm:t>
        <a:bodyPr/>
        <a:lstStyle/>
        <a:p>
          <a:endParaRPr lang="en-IN" sz="2800" b="1"/>
        </a:p>
      </dgm:t>
    </dgm:pt>
    <dgm:pt modelId="{1CD4FD58-3EBD-434D-BCE9-1EA5687D5E15}" type="sibTrans" cxnId="{1B5A0C7E-8828-47DB-8EF8-EB9319F23622}">
      <dgm:prSet/>
      <dgm:spPr/>
      <dgm:t>
        <a:bodyPr/>
        <a:lstStyle/>
        <a:p>
          <a:endParaRPr lang="en-IN" sz="2800" b="1"/>
        </a:p>
      </dgm:t>
    </dgm:pt>
    <dgm:pt modelId="{C3AF5B15-6CCE-4C3B-8795-E955E6842AED}" type="parTrans" cxnId="{1B5A0C7E-8828-47DB-8EF8-EB9319F23622}">
      <dgm:prSet/>
      <dgm:spPr/>
      <dgm:t>
        <a:bodyPr/>
        <a:lstStyle/>
        <a:p>
          <a:endParaRPr lang="en-IN" sz="2800" b="1"/>
        </a:p>
      </dgm:t>
    </dgm:pt>
    <dgm:pt modelId="{C82DBF7D-1F1A-48B0-904B-718103DFC609}" type="sibTrans" cxnId="{AF2E6A92-8488-47DF-A62F-5A2344877A0B}">
      <dgm:prSet/>
      <dgm:spPr/>
      <dgm:t>
        <a:bodyPr/>
        <a:lstStyle/>
        <a:p>
          <a:endParaRPr lang="en-IN" sz="2800" b="1"/>
        </a:p>
      </dgm:t>
    </dgm:pt>
    <dgm:pt modelId="{19E3A489-92CC-4F58-8D67-1AB214396501}" type="parTrans" cxnId="{AF2E6A92-8488-47DF-A62F-5A2344877A0B}">
      <dgm:prSet/>
      <dgm:spPr/>
      <dgm:t>
        <a:bodyPr/>
        <a:lstStyle/>
        <a:p>
          <a:endParaRPr lang="en-IN" sz="2800" b="1"/>
        </a:p>
      </dgm:t>
    </dgm:pt>
    <dgm:pt modelId="{61389DBB-F9C9-4A74-87CB-FD699AB81DF7}" type="sibTrans" cxnId="{83F1FC7D-1DCE-4354-86F8-EB38CFA8CE6D}">
      <dgm:prSet/>
      <dgm:spPr/>
      <dgm:t>
        <a:bodyPr/>
        <a:lstStyle/>
        <a:p>
          <a:endParaRPr lang="en-IN" sz="2800" b="1"/>
        </a:p>
      </dgm:t>
    </dgm:pt>
    <dgm:pt modelId="{359298D9-48CE-4F18-B613-67986DEF682D}" type="parTrans" cxnId="{83F1FC7D-1DCE-4354-86F8-EB38CFA8CE6D}">
      <dgm:prSet/>
      <dgm:spPr/>
      <dgm:t>
        <a:bodyPr/>
        <a:lstStyle/>
        <a:p>
          <a:endParaRPr lang="en-IN" sz="2800" b="1"/>
        </a:p>
      </dgm:t>
    </dgm:pt>
    <dgm:pt modelId="{9920C7F0-FB04-452D-BCAF-8BC98DA42A21}">
      <dgm:prSet phldrT="[Text]" custT="1"/>
      <dgm:spPr/>
      <dgm:t>
        <a:bodyPr/>
        <a:lstStyle/>
        <a:p>
          <a:endParaRPr lang="en-IN" sz="1300" b="0" dirty="0"/>
        </a:p>
      </dgm:t>
    </dgm:pt>
    <dgm:pt modelId="{F7D7768F-6363-4637-BAA4-C56F9F30C952}" type="sibTrans" cxnId="{5A79F7EC-FB23-4F2C-BDF6-FB21FFE7956B}">
      <dgm:prSet/>
      <dgm:spPr/>
      <dgm:t>
        <a:bodyPr/>
        <a:lstStyle/>
        <a:p>
          <a:endParaRPr lang="en-IN" sz="2800" b="1"/>
        </a:p>
      </dgm:t>
    </dgm:pt>
    <dgm:pt modelId="{D79E5B36-7589-45FE-85F7-24537F649249}" type="parTrans" cxnId="{5A79F7EC-FB23-4F2C-BDF6-FB21FFE7956B}">
      <dgm:prSet/>
      <dgm:spPr/>
      <dgm:t>
        <a:bodyPr/>
        <a:lstStyle/>
        <a:p>
          <a:endParaRPr lang="en-IN" sz="2800" b="1"/>
        </a:p>
      </dgm:t>
    </dgm:pt>
    <dgm:pt modelId="{97729C80-CB3E-4F1F-A0FD-2218ACCC3314}">
      <dgm:prSet custT="1"/>
      <dgm:spPr/>
      <dgm:t>
        <a:bodyPr/>
        <a:lstStyle/>
        <a:p>
          <a:r>
            <a:rPr lang="en-US" sz="1300" b="0" dirty="0" smtClean="0"/>
            <a:t>Develop next-line office bearers, Execom members</a:t>
          </a:r>
          <a:endParaRPr lang="en-IN" sz="1300" b="0" dirty="0"/>
        </a:p>
      </dgm:t>
    </dgm:pt>
    <dgm:pt modelId="{5D0D85EA-0147-42EF-B72D-06AC96B84D57}" type="parTrans" cxnId="{6F373399-F327-41D5-9631-62C01879FAF8}">
      <dgm:prSet/>
      <dgm:spPr/>
      <dgm:t>
        <a:bodyPr/>
        <a:lstStyle/>
        <a:p>
          <a:endParaRPr lang="en-IN" sz="2800"/>
        </a:p>
      </dgm:t>
    </dgm:pt>
    <dgm:pt modelId="{91BFC96B-10E3-45F9-9299-DEF59E4AC447}" type="sibTrans" cxnId="{6F373399-F327-41D5-9631-62C01879FAF8}">
      <dgm:prSet/>
      <dgm:spPr/>
      <dgm:t>
        <a:bodyPr/>
        <a:lstStyle/>
        <a:p>
          <a:endParaRPr lang="en-IN" sz="2800"/>
        </a:p>
      </dgm:t>
    </dgm:pt>
    <dgm:pt modelId="{DDC2E52A-7BB3-4BB3-88D5-916EB8CA4473}" type="pres">
      <dgm:prSet presAssocID="{688FC7B3-5FB4-4FB6-B4D5-60673ADB1C8F}" presName="linearFlow" presStyleCnt="0">
        <dgm:presLayoutVars>
          <dgm:dir/>
          <dgm:animLvl val="lvl"/>
          <dgm:resizeHandles/>
        </dgm:presLayoutVars>
      </dgm:prSet>
      <dgm:spPr/>
      <dgm:t>
        <a:bodyPr/>
        <a:lstStyle/>
        <a:p>
          <a:endParaRPr lang="en-IN"/>
        </a:p>
      </dgm:t>
    </dgm:pt>
    <dgm:pt modelId="{6442201A-DFD4-4BF0-ABD0-BB656215DA0A}" type="pres">
      <dgm:prSet presAssocID="{547ACC93-1D0B-4D80-BBC0-B93E765121AC}" presName="compositeNode" presStyleCnt="0">
        <dgm:presLayoutVars>
          <dgm:bulletEnabled val="1"/>
        </dgm:presLayoutVars>
      </dgm:prSet>
      <dgm:spPr/>
    </dgm:pt>
    <dgm:pt modelId="{F3765BBE-DAE7-419A-A082-FF156F01B3AD}" type="pres">
      <dgm:prSet presAssocID="{547ACC93-1D0B-4D80-BBC0-B93E765121AC}" presName="image" presStyleLbl="fgImgPlace1" presStyleIdx="0" presStyleCnt="4" custScaleX="44002" custScaleY="44002" custLinFactNeighborY="-23730"/>
      <dgm:spPr/>
      <dgm:t>
        <a:bodyPr/>
        <a:lstStyle/>
        <a:p>
          <a:endParaRPr lang="en-IN"/>
        </a:p>
      </dgm:t>
    </dgm:pt>
    <dgm:pt modelId="{56E18274-A5D3-4173-8C1F-474388DAAC14}" type="pres">
      <dgm:prSet presAssocID="{547ACC93-1D0B-4D80-BBC0-B93E765121AC}" presName="childNode" presStyleLbl="node1" presStyleIdx="0" presStyleCnt="4" custScaleY="128205">
        <dgm:presLayoutVars>
          <dgm:bulletEnabled val="1"/>
        </dgm:presLayoutVars>
      </dgm:prSet>
      <dgm:spPr/>
      <dgm:t>
        <a:bodyPr/>
        <a:lstStyle/>
        <a:p>
          <a:endParaRPr lang="en-IN"/>
        </a:p>
      </dgm:t>
    </dgm:pt>
    <dgm:pt modelId="{C6A7FECA-CDFC-4DD7-AFE6-91239FD8EB92}" type="pres">
      <dgm:prSet presAssocID="{547ACC93-1D0B-4D80-BBC0-B93E765121AC}" presName="parentNode" presStyleLbl="revTx" presStyleIdx="0" presStyleCnt="4" custLinFactNeighborY="2821">
        <dgm:presLayoutVars>
          <dgm:chMax val="0"/>
          <dgm:bulletEnabled val="1"/>
        </dgm:presLayoutVars>
      </dgm:prSet>
      <dgm:spPr/>
      <dgm:t>
        <a:bodyPr/>
        <a:lstStyle/>
        <a:p>
          <a:endParaRPr lang="en-IN"/>
        </a:p>
      </dgm:t>
    </dgm:pt>
    <dgm:pt modelId="{3ED8CFFB-365D-4D74-BDBE-BB5660C4C841}" type="pres">
      <dgm:prSet presAssocID="{6CF039D1-468A-4E37-81BF-CAF88D973ED2}" presName="sibTrans" presStyleCnt="0"/>
      <dgm:spPr/>
    </dgm:pt>
    <dgm:pt modelId="{56684398-3389-42FD-B59B-751DD0A6AE33}" type="pres">
      <dgm:prSet presAssocID="{D24B0377-1249-4841-8A68-4FDF17A6656F}" presName="compositeNode" presStyleCnt="0">
        <dgm:presLayoutVars>
          <dgm:bulletEnabled val="1"/>
        </dgm:presLayoutVars>
      </dgm:prSet>
      <dgm:spPr/>
    </dgm:pt>
    <dgm:pt modelId="{2C3E2EEB-20CD-4788-AB77-855834CB6947}" type="pres">
      <dgm:prSet presAssocID="{D24B0377-1249-4841-8A68-4FDF17A6656F}" presName="image" presStyleLbl="fgImgPlace1" presStyleIdx="1" presStyleCnt="4" custScaleX="44002" custScaleY="44002" custLinFactNeighborY="-23730"/>
      <dgm:spPr/>
    </dgm:pt>
    <dgm:pt modelId="{462193F9-A828-4ACA-8803-74CC2D2486F0}" type="pres">
      <dgm:prSet presAssocID="{D24B0377-1249-4841-8A68-4FDF17A6656F}" presName="childNode" presStyleLbl="node1" presStyleIdx="1" presStyleCnt="4" custScaleY="128205">
        <dgm:presLayoutVars>
          <dgm:bulletEnabled val="1"/>
        </dgm:presLayoutVars>
      </dgm:prSet>
      <dgm:spPr/>
      <dgm:t>
        <a:bodyPr/>
        <a:lstStyle/>
        <a:p>
          <a:endParaRPr lang="en-IN"/>
        </a:p>
      </dgm:t>
    </dgm:pt>
    <dgm:pt modelId="{D7D521CB-64A0-4982-B44D-4FCB5D052EBE}" type="pres">
      <dgm:prSet presAssocID="{D24B0377-1249-4841-8A68-4FDF17A6656F}" presName="parentNode" presStyleLbl="revTx" presStyleIdx="1" presStyleCnt="4" custScaleX="177485" custLinFactNeighborX="-46160" custLinFactNeighborY="1663">
        <dgm:presLayoutVars>
          <dgm:chMax val="0"/>
          <dgm:bulletEnabled val="1"/>
        </dgm:presLayoutVars>
      </dgm:prSet>
      <dgm:spPr/>
      <dgm:t>
        <a:bodyPr/>
        <a:lstStyle/>
        <a:p>
          <a:endParaRPr lang="en-IN"/>
        </a:p>
      </dgm:t>
    </dgm:pt>
    <dgm:pt modelId="{20604258-2CF7-4388-A8A2-1BD0668B382D}" type="pres">
      <dgm:prSet presAssocID="{A04DED9C-BD33-4A28-8CD4-31AB21B8E6E2}" presName="sibTrans" presStyleCnt="0"/>
      <dgm:spPr/>
    </dgm:pt>
    <dgm:pt modelId="{117AF66B-A68E-4A6A-839A-CD6097FB4CAB}" type="pres">
      <dgm:prSet presAssocID="{D4E4A0B5-10B5-4AD4-9141-74B16DB9DDAD}" presName="compositeNode" presStyleCnt="0">
        <dgm:presLayoutVars>
          <dgm:bulletEnabled val="1"/>
        </dgm:presLayoutVars>
      </dgm:prSet>
      <dgm:spPr/>
    </dgm:pt>
    <dgm:pt modelId="{679BA3C1-DEE0-468F-9779-284B2F8F515C}" type="pres">
      <dgm:prSet presAssocID="{D4E4A0B5-10B5-4AD4-9141-74B16DB9DDAD}" presName="image" presStyleLbl="fgImgPlace1" presStyleIdx="2" presStyleCnt="4" custScaleX="44002" custScaleY="44002" custLinFactNeighborY="-23730"/>
      <dgm:spPr/>
    </dgm:pt>
    <dgm:pt modelId="{61ACF4BC-E9C9-4EE5-9B3E-2B6144B1D97E}" type="pres">
      <dgm:prSet presAssocID="{D4E4A0B5-10B5-4AD4-9141-74B16DB9DDAD}" presName="childNode" presStyleLbl="node1" presStyleIdx="2" presStyleCnt="4" custScaleY="128205">
        <dgm:presLayoutVars>
          <dgm:bulletEnabled val="1"/>
        </dgm:presLayoutVars>
      </dgm:prSet>
      <dgm:spPr/>
      <dgm:t>
        <a:bodyPr/>
        <a:lstStyle/>
        <a:p>
          <a:endParaRPr lang="en-IN"/>
        </a:p>
      </dgm:t>
    </dgm:pt>
    <dgm:pt modelId="{BCAE3A3D-E10A-4A47-AEEE-674BA8E3F659}" type="pres">
      <dgm:prSet presAssocID="{D4E4A0B5-10B5-4AD4-9141-74B16DB9DDAD}" presName="parentNode" presStyleLbl="revTx" presStyleIdx="2" presStyleCnt="4" custLinFactNeighborX="-9568" custLinFactNeighborY="-403">
        <dgm:presLayoutVars>
          <dgm:chMax val="0"/>
          <dgm:bulletEnabled val="1"/>
        </dgm:presLayoutVars>
      </dgm:prSet>
      <dgm:spPr/>
      <dgm:t>
        <a:bodyPr/>
        <a:lstStyle/>
        <a:p>
          <a:endParaRPr lang="en-IN"/>
        </a:p>
      </dgm:t>
    </dgm:pt>
    <dgm:pt modelId="{42733A48-493B-41F4-A971-555F31B227AD}" type="pres">
      <dgm:prSet presAssocID="{404D390C-DFAD-40C0-B3E6-272777452830}" presName="sibTrans" presStyleCnt="0"/>
      <dgm:spPr/>
    </dgm:pt>
    <dgm:pt modelId="{2A65E48A-EF13-4100-AFF8-4154D1CE3F9A}" type="pres">
      <dgm:prSet presAssocID="{55AB40D3-1E43-4FB2-9881-A41ADD66CB3A}" presName="compositeNode" presStyleCnt="0">
        <dgm:presLayoutVars>
          <dgm:bulletEnabled val="1"/>
        </dgm:presLayoutVars>
      </dgm:prSet>
      <dgm:spPr/>
    </dgm:pt>
    <dgm:pt modelId="{B637A193-98CB-4F0F-95BA-33E7C79EBC1E}" type="pres">
      <dgm:prSet presAssocID="{55AB40D3-1E43-4FB2-9881-A41ADD66CB3A}" presName="image" presStyleLbl="fgImgPlace1" presStyleIdx="3" presStyleCnt="4" custScaleX="44002" custScaleY="44002" custLinFactNeighborY="-23730"/>
      <dgm:spPr/>
    </dgm:pt>
    <dgm:pt modelId="{738219EC-E612-4791-9200-5422FB944F08}" type="pres">
      <dgm:prSet presAssocID="{55AB40D3-1E43-4FB2-9881-A41ADD66CB3A}" presName="childNode" presStyleLbl="node1" presStyleIdx="3" presStyleCnt="4" custScaleY="128205">
        <dgm:presLayoutVars>
          <dgm:bulletEnabled val="1"/>
        </dgm:presLayoutVars>
      </dgm:prSet>
      <dgm:spPr/>
      <dgm:t>
        <a:bodyPr/>
        <a:lstStyle/>
        <a:p>
          <a:endParaRPr lang="en-IN"/>
        </a:p>
      </dgm:t>
    </dgm:pt>
    <dgm:pt modelId="{436C9DFD-330E-41C3-8D55-E328308BE87C}" type="pres">
      <dgm:prSet presAssocID="{55AB40D3-1E43-4FB2-9881-A41ADD66CB3A}" presName="parentNode" presStyleLbl="revTx" presStyleIdx="3" presStyleCnt="4" custLinFactNeighborX="-9118" custLinFactNeighborY="2418">
        <dgm:presLayoutVars>
          <dgm:chMax val="0"/>
          <dgm:bulletEnabled val="1"/>
        </dgm:presLayoutVars>
      </dgm:prSet>
      <dgm:spPr/>
      <dgm:t>
        <a:bodyPr/>
        <a:lstStyle/>
        <a:p>
          <a:endParaRPr lang="en-IN"/>
        </a:p>
      </dgm:t>
    </dgm:pt>
  </dgm:ptLst>
  <dgm:cxnLst>
    <dgm:cxn modelId="{96D85B83-6439-4E14-8FFC-528E9828FC14}" srcId="{55AB40D3-1E43-4FB2-9881-A41ADD66CB3A}" destId="{BFD1DEF8-A7E8-4CD2-8FC6-93EB5B10836E}" srcOrd="4" destOrd="0" parTransId="{9D4E4796-679A-462D-BF82-7DE25B62B49D}" sibTransId="{A0338E04-2DCD-48FD-AC8A-6EE28E2EDF88}"/>
    <dgm:cxn modelId="{8EF337C7-5446-460F-BE9F-56675966F405}" srcId="{D4E4A0B5-10B5-4AD4-9141-74B16DB9DDAD}" destId="{67A4A760-BFCB-4078-BEAB-FE3CC98FCECD}" srcOrd="2" destOrd="0" parTransId="{9DA7DE3E-A054-4E45-BA61-B4310F37FB0A}" sibTransId="{40534E16-666D-4D44-ADC5-F5795DA9F9FC}"/>
    <dgm:cxn modelId="{9AB264E2-AF2A-475C-9DBB-B71F684D7314}" type="presOf" srcId="{BFD1DEF8-A7E8-4CD2-8FC6-93EB5B10836E}" destId="{738219EC-E612-4791-9200-5422FB944F08}" srcOrd="0" destOrd="4" presId="urn:microsoft.com/office/officeart/2005/8/layout/hList2#1"/>
    <dgm:cxn modelId="{8FC5A34A-40CE-4FF8-9527-2AB63954965E}" type="presOf" srcId="{2568DFC0-0E42-4EB3-88F1-B4884AE1F43E}" destId="{738219EC-E612-4791-9200-5422FB944F08}" srcOrd="0" destOrd="3" presId="urn:microsoft.com/office/officeart/2005/8/layout/hList2#1"/>
    <dgm:cxn modelId="{B8EAA3AB-522A-4477-AB10-2D0F794A1A15}" type="presOf" srcId="{171BEC9B-14C5-4B23-93DD-56AA99BAD0A5}" destId="{61ACF4BC-E9C9-4EE5-9B3E-2B6144B1D97E}" srcOrd="0" destOrd="6" presId="urn:microsoft.com/office/officeart/2005/8/layout/hList2#1"/>
    <dgm:cxn modelId="{4FD60412-C86C-4608-9114-7FA767FEEC47}" srcId="{688FC7B3-5FB4-4FB6-B4D5-60673ADB1C8F}" destId="{D24B0377-1249-4841-8A68-4FDF17A6656F}" srcOrd="1" destOrd="0" parTransId="{8C5AC1B0-D645-4B63-BCAD-4320B152737E}" sibTransId="{A04DED9C-BD33-4A28-8CD4-31AB21B8E6E2}"/>
    <dgm:cxn modelId="{A0BF0FA2-CCED-4792-B5A7-397AD2E82D92}" srcId="{D4E4A0B5-10B5-4AD4-9141-74B16DB9DDAD}" destId="{9D168F0F-DCF8-4B2D-A776-35BDA646366C}" srcOrd="4" destOrd="0" parTransId="{79305D2E-19B6-4046-84B6-622762FAA9E1}" sibTransId="{F85588CD-B422-4FDB-A127-E1F732725E20}"/>
    <dgm:cxn modelId="{405A80BF-5075-4757-8F40-0F423484A315}" srcId="{55AB40D3-1E43-4FB2-9881-A41ADD66CB3A}" destId="{8DBC5EE0-1DCA-49AF-A595-98566B2ED639}" srcOrd="2" destOrd="0" parTransId="{486A9CD9-FF4D-4335-99BA-FA7944EA0530}" sibTransId="{4D801401-9BE3-4ABE-8932-403566F801A7}"/>
    <dgm:cxn modelId="{1F753AF1-1259-4187-A62D-8DE4DAD56D0A}" type="presOf" srcId="{6385A900-BA75-4049-895E-F5CAF05B6E05}" destId="{738219EC-E612-4791-9200-5422FB944F08}" srcOrd="0" destOrd="0" presId="urn:microsoft.com/office/officeart/2005/8/layout/hList2#1"/>
    <dgm:cxn modelId="{6543D0E3-EE47-46F3-810F-DDB7C5E2A448}" type="presOf" srcId="{71500E2E-ABD2-4290-9A51-B472E83D79F8}" destId="{56E18274-A5D3-4173-8C1F-474388DAAC14}" srcOrd="0" destOrd="0" presId="urn:microsoft.com/office/officeart/2005/8/layout/hList2#1"/>
    <dgm:cxn modelId="{A09DA034-0191-4BFC-BD5A-8E4A8C68632C}" srcId="{D4E4A0B5-10B5-4AD4-9141-74B16DB9DDAD}" destId="{6FD818C2-F66D-4BC0-B221-D598CF23E8B7}" srcOrd="5" destOrd="0" parTransId="{8CF03178-4BE4-49DB-B81C-43A84FA7E735}" sibTransId="{603E32BB-A1DB-4784-A650-F8E634C3FB83}"/>
    <dgm:cxn modelId="{6348A0B4-C587-4033-8DBB-97996E44CC0C}" type="presOf" srcId="{363E42A0-2D37-4DC3-A9AC-062ECF2CEB95}" destId="{61ACF4BC-E9C9-4EE5-9B3E-2B6144B1D97E}" srcOrd="0" destOrd="0" presId="urn:microsoft.com/office/officeart/2005/8/layout/hList2#1"/>
    <dgm:cxn modelId="{83F1FC7D-1DCE-4354-86F8-EB38CFA8CE6D}" srcId="{D24B0377-1249-4841-8A68-4FDF17A6656F}" destId="{3C5ECF02-B04B-4D3E-B8C0-0BB453E7406D}" srcOrd="0" destOrd="0" parTransId="{359298D9-48CE-4F18-B613-67986DEF682D}" sibTransId="{61389DBB-F9C9-4A74-87CB-FD699AB81DF7}"/>
    <dgm:cxn modelId="{2055ECD9-BAFD-4F9C-9098-41F45064C36F}" type="presOf" srcId="{EB6B33CB-0C46-475F-9F5C-FBB17DCAB29F}" destId="{462193F9-A828-4ACA-8803-74CC2D2486F0}" srcOrd="0" destOrd="3" presId="urn:microsoft.com/office/officeart/2005/8/layout/hList2#1"/>
    <dgm:cxn modelId="{3A37C8F8-52C4-49B0-8063-117AF8E48365}" srcId="{D24B0377-1249-4841-8A68-4FDF17A6656F}" destId="{EB6B33CB-0C46-475F-9F5C-FBB17DCAB29F}" srcOrd="3" destOrd="0" parTransId="{BAF2CB9C-98B9-4E74-854E-90FAFCFF3934}" sibTransId="{6FBECF9C-DA3A-439A-82EF-EBBD462876E5}"/>
    <dgm:cxn modelId="{CBC13492-428E-4EE6-93B7-1C6149C8C94B}" srcId="{55AB40D3-1E43-4FB2-9881-A41ADD66CB3A}" destId="{6385A900-BA75-4049-895E-F5CAF05B6E05}" srcOrd="0" destOrd="0" parTransId="{06CB0DD1-5FD0-4E6A-AB3F-B655EDBADFC5}" sibTransId="{8CBFC87A-595F-45D0-A77B-B22BDF53CDD9}"/>
    <dgm:cxn modelId="{6EF061DD-FC4A-441C-8994-A107EAE03079}" srcId="{688FC7B3-5FB4-4FB6-B4D5-60673ADB1C8F}" destId="{547ACC93-1D0B-4D80-BBC0-B93E765121AC}" srcOrd="0" destOrd="0" parTransId="{67750F3F-5175-45F8-9828-9DE04860602A}" sibTransId="{6CF039D1-468A-4E37-81BF-CAF88D973ED2}"/>
    <dgm:cxn modelId="{404EB310-6AB3-4A28-BB9E-E30F4689228B}" type="presOf" srcId="{98EF7079-0178-4A57-8FD5-451A133AC98F}" destId="{462193F9-A828-4ACA-8803-74CC2D2486F0}" srcOrd="0" destOrd="4" presId="urn:microsoft.com/office/officeart/2005/8/layout/hList2#1"/>
    <dgm:cxn modelId="{5A79F7EC-FB23-4F2C-BDF6-FB21FFE7956B}" srcId="{547ACC93-1D0B-4D80-BBC0-B93E765121AC}" destId="{9920C7F0-FB04-452D-BCAF-8BC98DA42A21}" srcOrd="5" destOrd="0" parTransId="{D79E5B36-7589-45FE-85F7-24537F649249}" sibTransId="{F7D7768F-6363-4637-BAA4-C56F9F30C952}"/>
    <dgm:cxn modelId="{2F774166-16CA-418D-896B-304AAC5B1D97}" type="presOf" srcId="{50197608-72BE-490B-A73E-936A3BDCBF38}" destId="{738219EC-E612-4791-9200-5422FB944F08}" srcOrd="0" destOrd="1" presId="urn:microsoft.com/office/officeart/2005/8/layout/hList2#1"/>
    <dgm:cxn modelId="{48119E25-166E-4F13-AC3C-8191B6E4873F}" type="presOf" srcId="{D4E4A0B5-10B5-4AD4-9141-74B16DB9DDAD}" destId="{BCAE3A3D-E10A-4A47-AEEE-674BA8E3F659}" srcOrd="0" destOrd="0" presId="urn:microsoft.com/office/officeart/2005/8/layout/hList2#1"/>
    <dgm:cxn modelId="{935AF38A-FAC2-423C-A2E8-A5B59BF82733}" srcId="{D4E4A0B5-10B5-4AD4-9141-74B16DB9DDAD}" destId="{8E64C5FD-DBC0-4818-8A06-AA918F240057}" srcOrd="1" destOrd="0" parTransId="{6C2B04C4-75EB-476A-A7E8-692AED6A050B}" sibTransId="{392465AB-DA5E-4FF2-ABAD-695B6C301DE6}"/>
    <dgm:cxn modelId="{2339E4B6-80FE-4307-8A60-7E5CA0F26621}" type="presOf" srcId="{97729C80-CB3E-4F1F-A0FD-2218ACCC3314}" destId="{462193F9-A828-4ACA-8803-74CC2D2486F0}" srcOrd="0" destOrd="5" presId="urn:microsoft.com/office/officeart/2005/8/layout/hList2#1"/>
    <dgm:cxn modelId="{090A8E13-E735-45EA-ACAE-D02C47789BD6}" type="presOf" srcId="{8DBC5EE0-1DCA-49AF-A595-98566B2ED639}" destId="{738219EC-E612-4791-9200-5422FB944F08}" srcOrd="0" destOrd="2" presId="urn:microsoft.com/office/officeart/2005/8/layout/hList2#1"/>
    <dgm:cxn modelId="{8F2EAF7B-73D4-4663-BB18-2CB46071314F}" type="presOf" srcId="{67A4A760-BFCB-4078-BEAB-FE3CC98FCECD}" destId="{61ACF4BC-E9C9-4EE5-9B3E-2B6144B1D97E}" srcOrd="0" destOrd="2" presId="urn:microsoft.com/office/officeart/2005/8/layout/hList2#1"/>
    <dgm:cxn modelId="{AF2E6A92-8488-47DF-A62F-5A2344877A0B}" srcId="{D24B0377-1249-4841-8A68-4FDF17A6656F}" destId="{13C410CA-3511-49C7-9BDD-72AF8B3541F4}" srcOrd="1" destOrd="0" parTransId="{19E3A489-92CC-4F58-8D67-1AB214396501}" sibTransId="{C82DBF7D-1F1A-48B0-904B-718103DFC609}"/>
    <dgm:cxn modelId="{1B02320C-5266-486A-805E-9F28D73E56EF}" srcId="{547ACC93-1D0B-4D80-BBC0-B93E765121AC}" destId="{7E7F28A6-265B-47D6-9046-ECA828036130}" srcOrd="2" destOrd="0" parTransId="{206D53E8-4390-47CE-9000-07EB33D67E94}" sibTransId="{02D64920-BEC6-4A1F-A297-35C0FBC73F7D}"/>
    <dgm:cxn modelId="{355947F9-6C3C-409F-95A8-C50F8C5BC910}" type="presOf" srcId="{688FC7B3-5FB4-4FB6-B4D5-60673ADB1C8F}" destId="{DDC2E52A-7BB3-4BB3-88D5-916EB8CA4473}" srcOrd="0" destOrd="0" presId="urn:microsoft.com/office/officeart/2005/8/layout/hList2#1"/>
    <dgm:cxn modelId="{3EBB10FA-A1D7-4870-BBD1-38BFE51F9AD0}" srcId="{547ACC93-1D0B-4D80-BBC0-B93E765121AC}" destId="{C7BCF317-8019-454B-A63B-D4BB4E5F4DA3}" srcOrd="1" destOrd="0" parTransId="{2244DA56-112C-4A1C-9A87-48F3F59E899D}" sibTransId="{7A30CBD3-E735-4B64-BDA1-2642F9A50947}"/>
    <dgm:cxn modelId="{1AC0C973-3D8C-4AD4-AD0D-E87DA7FFF722}" type="presOf" srcId="{C7BCF317-8019-454B-A63B-D4BB4E5F4DA3}" destId="{56E18274-A5D3-4173-8C1F-474388DAAC14}" srcOrd="0" destOrd="1" presId="urn:microsoft.com/office/officeart/2005/8/layout/hList2#1"/>
    <dgm:cxn modelId="{4CE3DBA5-963D-447B-8D97-0DF9682D0119}" srcId="{547ACC93-1D0B-4D80-BBC0-B93E765121AC}" destId="{635D6DA1-5658-4626-A4CB-7258E1093B85}" srcOrd="4" destOrd="0" parTransId="{33407FA4-7D83-4CCF-98AF-F79CC150243C}" sibTransId="{D25B8294-4F1F-43BF-845B-E39EE33A36C2}"/>
    <dgm:cxn modelId="{E8CBCBB2-A1AB-4508-8C52-0B3ADA92E58D}" type="presOf" srcId="{55AB40D3-1E43-4FB2-9881-A41ADD66CB3A}" destId="{436C9DFD-330E-41C3-8D55-E328308BE87C}" srcOrd="0" destOrd="0" presId="urn:microsoft.com/office/officeart/2005/8/layout/hList2#1"/>
    <dgm:cxn modelId="{C384DC04-A276-421E-BB28-C81E0FB4ADBD}" srcId="{D24B0377-1249-4841-8A68-4FDF17A6656F}" destId="{98EF7079-0178-4A57-8FD5-451A133AC98F}" srcOrd="4" destOrd="0" parTransId="{E014F235-C5FB-40CF-9AE5-3DBC070A8458}" sibTransId="{DE3A4A41-E002-4299-A66B-554B171A450B}"/>
    <dgm:cxn modelId="{9DD2A820-D350-4DF0-88DA-7D47023D5213}" type="presOf" srcId="{3A646DE5-A2A0-4B2C-B723-D0DCCEA07BBC}" destId="{462193F9-A828-4ACA-8803-74CC2D2486F0}" srcOrd="0" destOrd="2" presId="urn:microsoft.com/office/officeart/2005/8/layout/hList2#1"/>
    <dgm:cxn modelId="{7B5A5272-4595-4264-946D-9A51A8CE7D62}" type="presOf" srcId="{635D6DA1-5658-4626-A4CB-7258E1093B85}" destId="{56E18274-A5D3-4173-8C1F-474388DAAC14}" srcOrd="0" destOrd="4" presId="urn:microsoft.com/office/officeart/2005/8/layout/hList2#1"/>
    <dgm:cxn modelId="{54FAF4C2-5282-4FDF-A022-426B07625DA7}" type="presOf" srcId="{13C410CA-3511-49C7-9BDD-72AF8B3541F4}" destId="{462193F9-A828-4ACA-8803-74CC2D2486F0}" srcOrd="0" destOrd="1" presId="urn:microsoft.com/office/officeart/2005/8/layout/hList2#1"/>
    <dgm:cxn modelId="{E086E3C1-11E5-4056-B343-06D81B3369D6}" type="presOf" srcId="{937C8C49-D059-4DC1-A976-4FF7D7D5DF10}" destId="{56E18274-A5D3-4173-8C1F-474388DAAC14}" srcOrd="0" destOrd="3" presId="urn:microsoft.com/office/officeart/2005/8/layout/hList2#1"/>
    <dgm:cxn modelId="{32C73975-B4F5-4050-A66E-599816DA7579}" type="presOf" srcId="{3C5ECF02-B04B-4D3E-B8C0-0BB453E7406D}" destId="{462193F9-A828-4ACA-8803-74CC2D2486F0}" srcOrd="0" destOrd="0" presId="urn:microsoft.com/office/officeart/2005/8/layout/hList2#1"/>
    <dgm:cxn modelId="{F1F762AA-FCE7-412A-8D0A-526FE8574197}" type="presOf" srcId="{9920C7F0-FB04-452D-BCAF-8BC98DA42A21}" destId="{56E18274-A5D3-4173-8C1F-474388DAAC14}" srcOrd="0" destOrd="5" presId="urn:microsoft.com/office/officeart/2005/8/layout/hList2#1"/>
    <dgm:cxn modelId="{32702C10-4E6D-4F13-827C-B00BF006F599}" srcId="{55AB40D3-1E43-4FB2-9881-A41ADD66CB3A}" destId="{50197608-72BE-490B-A73E-936A3BDCBF38}" srcOrd="1" destOrd="0" parTransId="{25551E5B-2049-4772-B88E-79927EBB61E8}" sibTransId="{142C079F-629C-497D-8FAE-A385653ACFC9}"/>
    <dgm:cxn modelId="{CF7754BF-B0DD-4B7A-80B0-5E88B998B828}" srcId="{55AB40D3-1E43-4FB2-9881-A41ADD66CB3A}" destId="{2568DFC0-0E42-4EB3-88F1-B4884AE1F43E}" srcOrd="3" destOrd="0" parTransId="{4A7EAEC5-D1AE-4826-A63A-A1616C27ADA9}" sibTransId="{E207B5FE-8AF8-46A5-AF2D-E11B53EAB8F0}"/>
    <dgm:cxn modelId="{71A5B475-7790-465E-B245-85BB87946BE2}" type="presOf" srcId="{51366E09-DAC0-4C64-A51D-3574558C3DC5}" destId="{61ACF4BC-E9C9-4EE5-9B3E-2B6144B1D97E}" srcOrd="0" destOrd="3" presId="urn:microsoft.com/office/officeart/2005/8/layout/hList2#1"/>
    <dgm:cxn modelId="{DB3FE9D0-C30F-49F2-B86A-FA9C52DD1D16}" srcId="{D4E4A0B5-10B5-4AD4-9141-74B16DB9DDAD}" destId="{363E42A0-2D37-4DC3-A9AC-062ECF2CEB95}" srcOrd="0" destOrd="0" parTransId="{3FF9EB3C-CC9D-43F4-8E7A-2631F7469B11}" sibTransId="{E930F4EF-4F9D-441D-A3D7-06EB2EAA9BC4}"/>
    <dgm:cxn modelId="{2C97DD6E-AB3E-4B03-8AAA-868A16620095}" srcId="{547ACC93-1D0B-4D80-BBC0-B93E765121AC}" destId="{937C8C49-D059-4DC1-A976-4FF7D7D5DF10}" srcOrd="3" destOrd="0" parTransId="{E24EE84E-FB9C-4DE3-B707-DD76AB50510C}" sibTransId="{65106993-23A8-41FF-99D3-73259D226431}"/>
    <dgm:cxn modelId="{3F5D8F30-E5CF-4AD9-9600-7CDC6F0E33EE}" type="presOf" srcId="{7E7F28A6-265B-47D6-9046-ECA828036130}" destId="{56E18274-A5D3-4173-8C1F-474388DAAC14}" srcOrd="0" destOrd="2" presId="urn:microsoft.com/office/officeart/2005/8/layout/hList2#1"/>
    <dgm:cxn modelId="{F3087383-3598-4DCB-A8B2-9D67186A3135}" type="presOf" srcId="{9D168F0F-DCF8-4B2D-A776-35BDA646366C}" destId="{61ACF4BC-E9C9-4EE5-9B3E-2B6144B1D97E}" srcOrd="0" destOrd="4" presId="urn:microsoft.com/office/officeart/2005/8/layout/hList2#1"/>
    <dgm:cxn modelId="{CB5BAD1D-3E6A-4C56-9B4D-DB45AF6DE2F3}" srcId="{D4E4A0B5-10B5-4AD4-9141-74B16DB9DDAD}" destId="{51366E09-DAC0-4C64-A51D-3574558C3DC5}" srcOrd="3" destOrd="0" parTransId="{4B16ABA1-D14E-452F-BA54-B110C5A40F5C}" sibTransId="{2C3BEEF9-163E-4670-8EBD-1AF5D2297AD9}"/>
    <dgm:cxn modelId="{38DF16C1-929F-4A12-A401-3E1BC087FB8A}" type="presOf" srcId="{547ACC93-1D0B-4D80-BBC0-B93E765121AC}" destId="{C6A7FECA-CDFC-4DD7-AFE6-91239FD8EB92}" srcOrd="0" destOrd="0" presId="urn:microsoft.com/office/officeart/2005/8/layout/hList2#1"/>
    <dgm:cxn modelId="{C6F83686-6CF3-4F54-A352-F4A28CB02FA9}" type="presOf" srcId="{6FD818C2-F66D-4BC0-B221-D598CF23E8B7}" destId="{61ACF4BC-E9C9-4EE5-9B3E-2B6144B1D97E}" srcOrd="0" destOrd="5" presId="urn:microsoft.com/office/officeart/2005/8/layout/hList2#1"/>
    <dgm:cxn modelId="{6F373399-F327-41D5-9631-62C01879FAF8}" srcId="{D24B0377-1249-4841-8A68-4FDF17A6656F}" destId="{97729C80-CB3E-4F1F-A0FD-2218ACCC3314}" srcOrd="5" destOrd="0" parTransId="{5D0D85EA-0147-42EF-B72D-06AC96B84D57}" sibTransId="{91BFC96B-10E3-45F9-9299-DEF59E4AC447}"/>
    <dgm:cxn modelId="{2FE1B1C3-14AC-4B36-B8A8-8C406E3F7474}" type="presOf" srcId="{8E64C5FD-DBC0-4818-8A06-AA918F240057}" destId="{61ACF4BC-E9C9-4EE5-9B3E-2B6144B1D97E}" srcOrd="0" destOrd="1" presId="urn:microsoft.com/office/officeart/2005/8/layout/hList2#1"/>
    <dgm:cxn modelId="{921BCBCA-8DDA-4653-968B-6BD5F7E74C48}" srcId="{688FC7B3-5FB4-4FB6-B4D5-60673ADB1C8F}" destId="{D4E4A0B5-10B5-4AD4-9141-74B16DB9DDAD}" srcOrd="2" destOrd="0" parTransId="{18CC52D7-210E-4FC4-9EA2-D48279CFDFD1}" sibTransId="{404D390C-DFAD-40C0-B3E6-272777452830}"/>
    <dgm:cxn modelId="{62F11ADA-C51C-420A-960E-DF3577C49F87}" srcId="{688FC7B3-5FB4-4FB6-B4D5-60673ADB1C8F}" destId="{55AB40D3-1E43-4FB2-9881-A41ADD66CB3A}" srcOrd="3" destOrd="0" parTransId="{C5BEBD23-F008-40E9-B539-4FDE1F5B3BF0}" sibTransId="{C7127985-7205-4438-B78B-36B4775B9FDE}"/>
    <dgm:cxn modelId="{B935DEF8-3EA2-41C0-82AC-05AF2675C8C2}" type="presOf" srcId="{D24B0377-1249-4841-8A68-4FDF17A6656F}" destId="{D7D521CB-64A0-4982-B44D-4FCB5D052EBE}" srcOrd="0" destOrd="0" presId="urn:microsoft.com/office/officeart/2005/8/layout/hList2#1"/>
    <dgm:cxn modelId="{1B5A0C7E-8828-47DB-8EF8-EB9319F23622}" srcId="{D24B0377-1249-4841-8A68-4FDF17A6656F}" destId="{3A646DE5-A2A0-4B2C-B723-D0DCCEA07BBC}" srcOrd="2" destOrd="0" parTransId="{C3AF5B15-6CCE-4C3B-8795-E955E6842AED}" sibTransId="{1CD4FD58-3EBD-434D-BCE9-1EA5687D5E15}"/>
    <dgm:cxn modelId="{F1AED5B8-D884-4EFC-A33B-642B42C03A0F}" srcId="{D4E4A0B5-10B5-4AD4-9141-74B16DB9DDAD}" destId="{171BEC9B-14C5-4B23-93DD-56AA99BAD0A5}" srcOrd="6" destOrd="0" parTransId="{25F721F5-9D2A-4FC5-9978-FFCD381141C7}" sibTransId="{5BE8087D-6871-42B1-9558-22C4CA0187FE}"/>
    <dgm:cxn modelId="{E89624ED-3541-492E-8BF3-E6998B8537D4}" srcId="{547ACC93-1D0B-4D80-BBC0-B93E765121AC}" destId="{71500E2E-ABD2-4290-9A51-B472E83D79F8}" srcOrd="0" destOrd="0" parTransId="{19119DE5-71DC-429A-9E0C-1C40D4E4275B}" sibTransId="{07C8FFE1-D823-43AC-977A-1AC323A0FABB}"/>
    <dgm:cxn modelId="{D17378E3-992C-4BE2-8F6F-C195BC79F395}" type="presParOf" srcId="{DDC2E52A-7BB3-4BB3-88D5-916EB8CA4473}" destId="{6442201A-DFD4-4BF0-ABD0-BB656215DA0A}" srcOrd="0" destOrd="0" presId="urn:microsoft.com/office/officeart/2005/8/layout/hList2#1"/>
    <dgm:cxn modelId="{2587DB0E-BAA1-4460-A838-F302D0E505D8}" type="presParOf" srcId="{6442201A-DFD4-4BF0-ABD0-BB656215DA0A}" destId="{F3765BBE-DAE7-419A-A082-FF156F01B3AD}" srcOrd="0" destOrd="0" presId="urn:microsoft.com/office/officeart/2005/8/layout/hList2#1"/>
    <dgm:cxn modelId="{6C613045-176D-4691-86FD-887049D2230F}" type="presParOf" srcId="{6442201A-DFD4-4BF0-ABD0-BB656215DA0A}" destId="{56E18274-A5D3-4173-8C1F-474388DAAC14}" srcOrd="1" destOrd="0" presId="urn:microsoft.com/office/officeart/2005/8/layout/hList2#1"/>
    <dgm:cxn modelId="{131BDB9F-ECE1-416E-9052-AB65AB1D912D}" type="presParOf" srcId="{6442201A-DFD4-4BF0-ABD0-BB656215DA0A}" destId="{C6A7FECA-CDFC-4DD7-AFE6-91239FD8EB92}" srcOrd="2" destOrd="0" presId="urn:microsoft.com/office/officeart/2005/8/layout/hList2#1"/>
    <dgm:cxn modelId="{3FC9A5A6-2D0A-40A3-ACB5-F7790F7ECF05}" type="presParOf" srcId="{DDC2E52A-7BB3-4BB3-88D5-916EB8CA4473}" destId="{3ED8CFFB-365D-4D74-BDBE-BB5660C4C841}" srcOrd="1" destOrd="0" presId="urn:microsoft.com/office/officeart/2005/8/layout/hList2#1"/>
    <dgm:cxn modelId="{88BE5282-1EFB-4342-B935-384D378DA82B}" type="presParOf" srcId="{DDC2E52A-7BB3-4BB3-88D5-916EB8CA4473}" destId="{56684398-3389-42FD-B59B-751DD0A6AE33}" srcOrd="2" destOrd="0" presId="urn:microsoft.com/office/officeart/2005/8/layout/hList2#1"/>
    <dgm:cxn modelId="{DB6714AE-F81B-4E5E-B70A-6A55B63C9385}" type="presParOf" srcId="{56684398-3389-42FD-B59B-751DD0A6AE33}" destId="{2C3E2EEB-20CD-4788-AB77-855834CB6947}" srcOrd="0" destOrd="0" presId="urn:microsoft.com/office/officeart/2005/8/layout/hList2#1"/>
    <dgm:cxn modelId="{F0854749-5227-4B6C-9644-EC59A168F449}" type="presParOf" srcId="{56684398-3389-42FD-B59B-751DD0A6AE33}" destId="{462193F9-A828-4ACA-8803-74CC2D2486F0}" srcOrd="1" destOrd="0" presId="urn:microsoft.com/office/officeart/2005/8/layout/hList2#1"/>
    <dgm:cxn modelId="{13FE7CE6-10CA-4603-8684-434F40DA8B3E}" type="presParOf" srcId="{56684398-3389-42FD-B59B-751DD0A6AE33}" destId="{D7D521CB-64A0-4982-B44D-4FCB5D052EBE}" srcOrd="2" destOrd="0" presId="urn:microsoft.com/office/officeart/2005/8/layout/hList2#1"/>
    <dgm:cxn modelId="{F4F0955A-54E2-410C-AFB1-8C8A84CCED06}" type="presParOf" srcId="{DDC2E52A-7BB3-4BB3-88D5-916EB8CA4473}" destId="{20604258-2CF7-4388-A8A2-1BD0668B382D}" srcOrd="3" destOrd="0" presId="urn:microsoft.com/office/officeart/2005/8/layout/hList2#1"/>
    <dgm:cxn modelId="{1F6B0725-461F-4034-94EC-E4732CF61913}" type="presParOf" srcId="{DDC2E52A-7BB3-4BB3-88D5-916EB8CA4473}" destId="{117AF66B-A68E-4A6A-839A-CD6097FB4CAB}" srcOrd="4" destOrd="0" presId="urn:microsoft.com/office/officeart/2005/8/layout/hList2#1"/>
    <dgm:cxn modelId="{0CAA1E9F-4B90-42FD-A455-C1FE4F3B8A75}" type="presParOf" srcId="{117AF66B-A68E-4A6A-839A-CD6097FB4CAB}" destId="{679BA3C1-DEE0-468F-9779-284B2F8F515C}" srcOrd="0" destOrd="0" presId="urn:microsoft.com/office/officeart/2005/8/layout/hList2#1"/>
    <dgm:cxn modelId="{87B95A11-F6DA-4FED-BD05-2D6AE8EB47E6}" type="presParOf" srcId="{117AF66B-A68E-4A6A-839A-CD6097FB4CAB}" destId="{61ACF4BC-E9C9-4EE5-9B3E-2B6144B1D97E}" srcOrd="1" destOrd="0" presId="urn:microsoft.com/office/officeart/2005/8/layout/hList2#1"/>
    <dgm:cxn modelId="{2F000C5F-95EB-4D42-BB57-EB48521CD541}" type="presParOf" srcId="{117AF66B-A68E-4A6A-839A-CD6097FB4CAB}" destId="{BCAE3A3D-E10A-4A47-AEEE-674BA8E3F659}" srcOrd="2" destOrd="0" presId="urn:microsoft.com/office/officeart/2005/8/layout/hList2#1"/>
    <dgm:cxn modelId="{ADBE79C8-8E8B-4B76-9346-E6F8240DCA58}" type="presParOf" srcId="{DDC2E52A-7BB3-4BB3-88D5-916EB8CA4473}" destId="{42733A48-493B-41F4-A971-555F31B227AD}" srcOrd="5" destOrd="0" presId="urn:microsoft.com/office/officeart/2005/8/layout/hList2#1"/>
    <dgm:cxn modelId="{99B623E5-7D63-4FB7-87DD-F738DB9A09BB}" type="presParOf" srcId="{DDC2E52A-7BB3-4BB3-88D5-916EB8CA4473}" destId="{2A65E48A-EF13-4100-AFF8-4154D1CE3F9A}" srcOrd="6" destOrd="0" presId="urn:microsoft.com/office/officeart/2005/8/layout/hList2#1"/>
    <dgm:cxn modelId="{776554B3-768B-401B-8547-6648521A45C5}" type="presParOf" srcId="{2A65E48A-EF13-4100-AFF8-4154D1CE3F9A}" destId="{B637A193-98CB-4F0F-95BA-33E7C79EBC1E}" srcOrd="0" destOrd="0" presId="urn:microsoft.com/office/officeart/2005/8/layout/hList2#1"/>
    <dgm:cxn modelId="{9ED89F4C-4DB1-4734-AEDF-2D3266D3BF8D}" type="presParOf" srcId="{2A65E48A-EF13-4100-AFF8-4154D1CE3F9A}" destId="{738219EC-E612-4791-9200-5422FB944F08}" srcOrd="1" destOrd="0" presId="urn:microsoft.com/office/officeart/2005/8/layout/hList2#1"/>
    <dgm:cxn modelId="{E4AE4389-5343-4A12-B8BE-81C1AF584792}" type="presParOf" srcId="{2A65E48A-EF13-4100-AFF8-4154D1CE3F9A}" destId="{436C9DFD-330E-41C3-8D55-E328308BE87C}" srcOrd="2" destOrd="0" presId="urn:microsoft.com/office/officeart/2005/8/layout/h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818C1C-307F-44BA-8689-61D0E94007EC}" type="doc">
      <dgm:prSet loTypeId="urn:microsoft.com/office/officeart/2005/8/layout/vList3#1" loCatId="list" qsTypeId="urn:microsoft.com/office/officeart/2005/8/quickstyle/simple1" qsCatId="simple" csTypeId="urn:microsoft.com/office/officeart/2005/8/colors/colorful2" csCatId="colorful" phldr="1"/>
      <dgm:spPr/>
      <dgm:t>
        <a:bodyPr/>
        <a:lstStyle/>
        <a:p>
          <a:endParaRPr lang="en-IN"/>
        </a:p>
      </dgm:t>
    </dgm:pt>
    <dgm:pt modelId="{1F25988B-A795-4087-B80C-439661F6274B}">
      <dgm:prSet phldrT="[Text]" custT="1"/>
      <dgm:spPr/>
      <dgm:t>
        <a:bodyPr/>
        <a:lstStyle/>
        <a:p>
          <a:pPr algn="l"/>
          <a:r>
            <a:rPr lang="en-US" sz="2400" smtClean="0">
              <a:effectLst>
                <a:outerShdw blurRad="38100" dist="38100" dir="2700000" algn="tl">
                  <a:srgbClr val="000000">
                    <a:alpha val="43137"/>
                  </a:srgbClr>
                </a:outerShdw>
              </a:effectLst>
              <a:latin typeface="Calibri" pitchFamily="34" charset="0"/>
              <a:cs typeface="Times New Roman" pitchFamily="18" charset="0"/>
            </a:rPr>
            <a:t>Renewable Energy and Energy Efficiency – May 2013</a:t>
          </a:r>
          <a:endParaRPr lang="en-IN" sz="2400" dirty="0"/>
        </a:p>
      </dgm:t>
    </dgm:pt>
    <dgm:pt modelId="{867B107E-9856-48E5-B6C5-212649BFB390}" type="parTrans" cxnId="{EFE4FB68-C766-4ADD-9CC9-2BDF7B8E1510}">
      <dgm:prSet/>
      <dgm:spPr/>
      <dgm:t>
        <a:bodyPr/>
        <a:lstStyle/>
        <a:p>
          <a:endParaRPr lang="en-IN"/>
        </a:p>
      </dgm:t>
    </dgm:pt>
    <dgm:pt modelId="{120BA328-9730-47B6-AC3F-F3E0ACD0BABE}" type="sibTrans" cxnId="{EFE4FB68-C766-4ADD-9CC9-2BDF7B8E1510}">
      <dgm:prSet/>
      <dgm:spPr/>
      <dgm:t>
        <a:bodyPr/>
        <a:lstStyle/>
        <a:p>
          <a:endParaRPr lang="en-IN"/>
        </a:p>
      </dgm:t>
    </dgm:pt>
    <dgm:pt modelId="{9202006F-C37D-46FE-9127-9B0D30F619E5}">
      <dgm:prSet phldrT="[Text]" custT="1"/>
      <dgm:spPr/>
      <dgm:t>
        <a:bodyPr/>
        <a:lstStyle/>
        <a:p>
          <a:pPr algn="l"/>
          <a:r>
            <a:rPr lang="en-US" sz="2400" dirty="0" smtClean="0">
              <a:effectLst>
                <a:outerShdw blurRad="38100" dist="38100" dir="2700000" algn="tl">
                  <a:srgbClr val="000000">
                    <a:alpha val="43137"/>
                  </a:srgbClr>
                </a:outerShdw>
              </a:effectLst>
              <a:latin typeface="Calibri" pitchFamily="34" charset="0"/>
              <a:cs typeface="Times New Roman" pitchFamily="18" charset="0"/>
            </a:rPr>
            <a:t>Internal Security</a:t>
          </a:r>
          <a:r>
            <a:rPr lang="en-IN" sz="2400" dirty="0" smtClean="0">
              <a:effectLst>
                <a:outerShdw blurRad="38100" dist="38100" dir="2700000" algn="tl">
                  <a:srgbClr val="000000">
                    <a:alpha val="43137"/>
                  </a:srgbClr>
                </a:outerShdw>
              </a:effectLst>
              <a:latin typeface="Calibri" pitchFamily="34" charset="0"/>
              <a:cs typeface="Times New Roman" pitchFamily="18" charset="0"/>
            </a:rPr>
            <a:t>: Technologies to Pre-empt and Protect</a:t>
          </a:r>
          <a:r>
            <a:rPr lang="en-US" sz="2400" dirty="0" smtClean="0">
              <a:effectLst>
                <a:outerShdw blurRad="38100" dist="38100" dir="2700000" algn="tl">
                  <a:srgbClr val="000000">
                    <a:alpha val="43137"/>
                  </a:srgbClr>
                </a:outerShdw>
              </a:effectLst>
              <a:latin typeface="Calibri" pitchFamily="34" charset="0"/>
              <a:cs typeface="Times New Roman" pitchFamily="18" charset="0"/>
            </a:rPr>
            <a:t> - October 2013</a:t>
          </a:r>
          <a:endParaRPr lang="en-IN" sz="2400" dirty="0" smtClean="0">
            <a:effectLst>
              <a:outerShdw blurRad="38100" dist="38100" dir="2700000" algn="tl">
                <a:srgbClr val="000000">
                  <a:alpha val="43137"/>
                </a:srgbClr>
              </a:outerShdw>
            </a:effectLst>
            <a:latin typeface="Calibri" pitchFamily="34" charset="0"/>
            <a:cs typeface="Times New Roman" pitchFamily="18" charset="0"/>
          </a:endParaRPr>
        </a:p>
      </dgm:t>
    </dgm:pt>
    <dgm:pt modelId="{D823DFE1-65E5-4A35-9413-60ACB3747EAC}" type="parTrans" cxnId="{56230953-A1C0-4A65-9A5F-0BEB0176E9DC}">
      <dgm:prSet/>
      <dgm:spPr/>
      <dgm:t>
        <a:bodyPr/>
        <a:lstStyle/>
        <a:p>
          <a:endParaRPr lang="en-IN"/>
        </a:p>
      </dgm:t>
    </dgm:pt>
    <dgm:pt modelId="{01EDB40D-2BCB-4A75-9D41-771F2A57C4AF}" type="sibTrans" cxnId="{56230953-A1C0-4A65-9A5F-0BEB0176E9DC}">
      <dgm:prSet/>
      <dgm:spPr/>
      <dgm:t>
        <a:bodyPr/>
        <a:lstStyle/>
        <a:p>
          <a:endParaRPr lang="en-IN"/>
        </a:p>
      </dgm:t>
    </dgm:pt>
    <dgm:pt modelId="{50FA3E3F-EC88-4678-9B19-CC097A29D7A5}">
      <dgm:prSet phldrT="[Text]" custT="1"/>
      <dgm:spPr/>
      <dgm:t>
        <a:bodyPr/>
        <a:lstStyle/>
        <a:p>
          <a:pPr algn="l"/>
          <a:r>
            <a:rPr lang="en-US" sz="2400" dirty="0" smtClean="0">
              <a:effectLst>
                <a:outerShdw blurRad="38100" dist="38100" dir="2700000" algn="tl">
                  <a:srgbClr val="000000">
                    <a:alpha val="43137"/>
                  </a:srgbClr>
                </a:outerShdw>
              </a:effectLst>
              <a:latin typeface="Calibri" pitchFamily="34" charset="0"/>
              <a:cs typeface="Times New Roman" pitchFamily="18" charset="0"/>
            </a:rPr>
            <a:t>Industry Outreach Program – Aug</a:t>
          </a:r>
          <a:r>
            <a:rPr lang="en-US" sz="2400" smtClean="0">
              <a:effectLst>
                <a:outerShdw blurRad="38100" dist="38100" dir="2700000" algn="tl">
                  <a:srgbClr val="000000">
                    <a:alpha val="43137"/>
                  </a:srgbClr>
                </a:outerShdw>
              </a:effectLst>
              <a:latin typeface="Calibri" pitchFamily="34" charset="0"/>
              <a:cs typeface="Times New Roman" pitchFamily="18" charset="0"/>
            </a:rPr>
            <a:t>’ 2013, Oct ’14 (2)</a:t>
          </a:r>
          <a:endParaRPr lang="en-IN" sz="2400" dirty="0"/>
        </a:p>
      </dgm:t>
    </dgm:pt>
    <dgm:pt modelId="{59B1DB3C-74E5-41CB-B610-6E4CC0F69F75}" type="sibTrans" cxnId="{3D10BFDB-6DE0-40A1-A814-B9202DD4A106}">
      <dgm:prSet/>
      <dgm:spPr/>
      <dgm:t>
        <a:bodyPr/>
        <a:lstStyle/>
        <a:p>
          <a:endParaRPr lang="en-IN"/>
        </a:p>
      </dgm:t>
    </dgm:pt>
    <dgm:pt modelId="{14A00BE3-75A2-4E38-B521-EF3723324BDC}" type="parTrans" cxnId="{3D10BFDB-6DE0-40A1-A814-B9202DD4A106}">
      <dgm:prSet/>
      <dgm:spPr/>
      <dgm:t>
        <a:bodyPr/>
        <a:lstStyle/>
        <a:p>
          <a:endParaRPr lang="en-IN"/>
        </a:p>
      </dgm:t>
    </dgm:pt>
    <dgm:pt modelId="{75E991FC-81E9-4A28-BAEA-3CA965C54B0E}">
      <dgm:prSet custT="1"/>
      <dgm:spPr/>
      <dgm:t>
        <a:bodyPr/>
        <a:lstStyle/>
        <a:p>
          <a:pPr algn="l"/>
          <a:r>
            <a:rPr lang="en-US" sz="2400" dirty="0" smtClean="0">
              <a:effectLst>
                <a:outerShdw blurRad="38100" dist="38100" dir="2700000" algn="tl">
                  <a:srgbClr val="000000">
                    <a:alpha val="43137"/>
                  </a:srgbClr>
                </a:outerShdw>
              </a:effectLst>
              <a:latin typeface="Calibri" pitchFamily="34" charset="0"/>
              <a:cs typeface="Times New Roman" pitchFamily="18" charset="0"/>
            </a:rPr>
            <a:t>R10 South Asia Conference Leadership Program - December 2013</a:t>
          </a:r>
          <a:endParaRPr lang="en-IN" sz="2400" dirty="0"/>
        </a:p>
      </dgm:t>
    </dgm:pt>
    <dgm:pt modelId="{99038A51-8CEE-4D12-BB74-65373E09F1F8}" type="sibTrans" cxnId="{7657A82E-F95A-4D90-88BC-11E47B15B4CA}">
      <dgm:prSet/>
      <dgm:spPr/>
      <dgm:t>
        <a:bodyPr/>
        <a:lstStyle/>
        <a:p>
          <a:endParaRPr lang="en-IN"/>
        </a:p>
      </dgm:t>
    </dgm:pt>
    <dgm:pt modelId="{834CE1FE-5183-4224-B942-A1A68BAD25EB}" type="parTrans" cxnId="{7657A82E-F95A-4D90-88BC-11E47B15B4CA}">
      <dgm:prSet/>
      <dgm:spPr/>
      <dgm:t>
        <a:bodyPr/>
        <a:lstStyle/>
        <a:p>
          <a:endParaRPr lang="en-IN"/>
        </a:p>
      </dgm:t>
    </dgm:pt>
    <dgm:pt modelId="{41AAE065-B9BB-4A24-8929-5D33E6D0B1C8}">
      <dgm:prSet custT="1"/>
      <dgm:spPr/>
      <dgm:t>
        <a:bodyPr/>
        <a:lstStyle/>
        <a:p>
          <a:pPr algn="l"/>
          <a:r>
            <a:rPr lang="en-IN" sz="2400" dirty="0" smtClean="0">
              <a:effectLst>
                <a:outerShdw blurRad="38100" dist="38100" dir="2700000" algn="tl">
                  <a:srgbClr val="000000">
                    <a:alpha val="43137"/>
                  </a:srgbClr>
                </a:outerShdw>
              </a:effectLst>
              <a:latin typeface="Calibri" pitchFamily="34" charset="0"/>
              <a:cs typeface="Times New Roman" pitchFamily="18" charset="0"/>
            </a:rPr>
            <a:t>IEEE India Council flagship conference </a:t>
          </a:r>
          <a:r>
            <a:rPr lang="en-US" sz="2400" dirty="0" smtClean="0">
              <a:effectLst>
                <a:outerShdw blurRad="38100" dist="38100" dir="2700000" algn="tl">
                  <a:srgbClr val="000000">
                    <a:alpha val="43137"/>
                  </a:srgbClr>
                </a:outerShdw>
              </a:effectLst>
              <a:latin typeface="Calibri" pitchFamily="34" charset="0"/>
              <a:cs typeface="Times New Roman" pitchFamily="18" charset="0"/>
            </a:rPr>
            <a:t>INDICON 2013 – December 2013</a:t>
          </a:r>
          <a:endParaRPr lang="en-IN" sz="2400" dirty="0">
            <a:effectLst>
              <a:outerShdw blurRad="38100" dist="38100" dir="2700000" algn="tl">
                <a:srgbClr val="000000">
                  <a:alpha val="43137"/>
                </a:srgbClr>
              </a:outerShdw>
            </a:effectLst>
            <a:latin typeface="Calibri" pitchFamily="34" charset="0"/>
            <a:cs typeface="Times New Roman" pitchFamily="18" charset="0"/>
          </a:endParaRPr>
        </a:p>
      </dgm:t>
    </dgm:pt>
    <dgm:pt modelId="{BDD89A38-D7FD-4E61-80E7-45A2E1470B0D}" type="sibTrans" cxnId="{F099B30A-0635-47F5-86E6-F79DF8EE7F76}">
      <dgm:prSet/>
      <dgm:spPr/>
      <dgm:t>
        <a:bodyPr/>
        <a:lstStyle/>
        <a:p>
          <a:endParaRPr lang="en-IN"/>
        </a:p>
      </dgm:t>
    </dgm:pt>
    <dgm:pt modelId="{72C5D348-689E-4BE9-AAF0-C40298136AFD}" type="parTrans" cxnId="{F099B30A-0635-47F5-86E6-F79DF8EE7F76}">
      <dgm:prSet/>
      <dgm:spPr/>
      <dgm:t>
        <a:bodyPr/>
        <a:lstStyle/>
        <a:p>
          <a:endParaRPr lang="en-IN"/>
        </a:p>
      </dgm:t>
    </dgm:pt>
    <dgm:pt modelId="{A4198FCA-7BE0-43AB-80FB-B6D5AA505056}" type="pres">
      <dgm:prSet presAssocID="{5E818C1C-307F-44BA-8689-61D0E94007EC}" presName="linearFlow" presStyleCnt="0">
        <dgm:presLayoutVars>
          <dgm:dir/>
          <dgm:resizeHandles val="exact"/>
        </dgm:presLayoutVars>
      </dgm:prSet>
      <dgm:spPr/>
      <dgm:t>
        <a:bodyPr/>
        <a:lstStyle/>
        <a:p>
          <a:endParaRPr lang="en-IN"/>
        </a:p>
      </dgm:t>
    </dgm:pt>
    <dgm:pt modelId="{2F1E1F8E-BC4B-4626-83CF-CB85A336BD3F}" type="pres">
      <dgm:prSet presAssocID="{1F25988B-A795-4087-B80C-439661F6274B}" presName="composite" presStyleCnt="0"/>
      <dgm:spPr/>
    </dgm:pt>
    <dgm:pt modelId="{4E01856C-AF5F-40A3-80A1-97AF8FE60883}" type="pres">
      <dgm:prSet presAssocID="{1F25988B-A795-4087-B80C-439661F6274B}" presName="imgShp" presStyleLbl="fgImgPlace1" presStyleIdx="0" presStyleCnt="5"/>
      <dgm:spPr>
        <a:blipFill rotWithShape="0">
          <a:blip xmlns:r="http://schemas.openxmlformats.org/officeDocument/2006/relationships" r:embed="rId1"/>
          <a:stretch>
            <a:fillRect/>
          </a:stretch>
        </a:blipFill>
      </dgm:spPr>
      <dgm:t>
        <a:bodyPr/>
        <a:lstStyle/>
        <a:p>
          <a:endParaRPr lang="en-US"/>
        </a:p>
      </dgm:t>
    </dgm:pt>
    <dgm:pt modelId="{9E9676E0-81EC-4BE1-A7A7-664A3333DD92}" type="pres">
      <dgm:prSet presAssocID="{1F25988B-A795-4087-B80C-439661F6274B}" presName="txShp" presStyleLbl="node1" presStyleIdx="0" presStyleCnt="5">
        <dgm:presLayoutVars>
          <dgm:bulletEnabled val="1"/>
        </dgm:presLayoutVars>
      </dgm:prSet>
      <dgm:spPr/>
      <dgm:t>
        <a:bodyPr/>
        <a:lstStyle/>
        <a:p>
          <a:endParaRPr lang="en-IN"/>
        </a:p>
      </dgm:t>
    </dgm:pt>
    <dgm:pt modelId="{9B0DBBA2-B755-4B52-9484-464A741A8107}" type="pres">
      <dgm:prSet presAssocID="{120BA328-9730-47B6-AC3F-F3E0ACD0BABE}" presName="spacing" presStyleCnt="0"/>
      <dgm:spPr/>
    </dgm:pt>
    <dgm:pt modelId="{74B4F1DC-45D8-4C62-9906-A6AF37D55522}" type="pres">
      <dgm:prSet presAssocID="{50FA3E3F-EC88-4678-9B19-CC097A29D7A5}" presName="composite" presStyleCnt="0"/>
      <dgm:spPr/>
    </dgm:pt>
    <dgm:pt modelId="{11F3A36D-B721-4083-B29E-77FAACDC261E}" type="pres">
      <dgm:prSet presAssocID="{50FA3E3F-EC88-4678-9B19-CC097A29D7A5}" presName="imgShp" presStyleLbl="fgImgPlace1" presStyleIdx="1" presStyleCnt="5"/>
      <dgm:spPr>
        <a:blipFill rotWithShape="0">
          <a:blip xmlns:r="http://schemas.openxmlformats.org/officeDocument/2006/relationships" r:embed="rId2"/>
          <a:stretch>
            <a:fillRect/>
          </a:stretch>
        </a:blipFill>
      </dgm:spPr>
      <dgm:t>
        <a:bodyPr/>
        <a:lstStyle/>
        <a:p>
          <a:endParaRPr lang="en-US"/>
        </a:p>
      </dgm:t>
    </dgm:pt>
    <dgm:pt modelId="{72941A95-15EB-45FC-BE43-6C8DA700E3C9}" type="pres">
      <dgm:prSet presAssocID="{50FA3E3F-EC88-4678-9B19-CC097A29D7A5}" presName="txShp" presStyleLbl="node1" presStyleIdx="1" presStyleCnt="5">
        <dgm:presLayoutVars>
          <dgm:bulletEnabled val="1"/>
        </dgm:presLayoutVars>
      </dgm:prSet>
      <dgm:spPr/>
      <dgm:t>
        <a:bodyPr/>
        <a:lstStyle/>
        <a:p>
          <a:endParaRPr lang="en-IN"/>
        </a:p>
      </dgm:t>
    </dgm:pt>
    <dgm:pt modelId="{EA7C94E8-DCD4-4DFA-894E-B385618F436E}" type="pres">
      <dgm:prSet presAssocID="{59B1DB3C-74E5-41CB-B610-6E4CC0F69F75}" presName="spacing" presStyleCnt="0"/>
      <dgm:spPr/>
    </dgm:pt>
    <dgm:pt modelId="{21016CA6-A495-43FA-9236-B3F869C9C99F}" type="pres">
      <dgm:prSet presAssocID="{9202006F-C37D-46FE-9127-9B0D30F619E5}" presName="composite" presStyleCnt="0"/>
      <dgm:spPr/>
    </dgm:pt>
    <dgm:pt modelId="{03BAA5FF-1EA7-487E-85B3-F875D54A9F98}" type="pres">
      <dgm:prSet presAssocID="{9202006F-C37D-46FE-9127-9B0D30F619E5}" presName="imgShp" presStyleLbl="fgImgPlace1" presStyleIdx="2" presStyleCnt="5"/>
      <dgm:spPr>
        <a:blipFill rotWithShape="0">
          <a:blip xmlns:r="http://schemas.openxmlformats.org/officeDocument/2006/relationships" r:embed="rId3"/>
          <a:stretch>
            <a:fillRect/>
          </a:stretch>
        </a:blipFill>
      </dgm:spPr>
      <dgm:t>
        <a:bodyPr/>
        <a:lstStyle/>
        <a:p>
          <a:endParaRPr lang="en-US"/>
        </a:p>
      </dgm:t>
    </dgm:pt>
    <dgm:pt modelId="{96FF6E4D-1B42-4D1F-B9F8-28E50D427D32}" type="pres">
      <dgm:prSet presAssocID="{9202006F-C37D-46FE-9127-9B0D30F619E5}" presName="txShp" presStyleLbl="node1" presStyleIdx="2" presStyleCnt="5">
        <dgm:presLayoutVars>
          <dgm:bulletEnabled val="1"/>
        </dgm:presLayoutVars>
      </dgm:prSet>
      <dgm:spPr/>
      <dgm:t>
        <a:bodyPr/>
        <a:lstStyle/>
        <a:p>
          <a:endParaRPr lang="en-IN"/>
        </a:p>
      </dgm:t>
    </dgm:pt>
    <dgm:pt modelId="{35C83E5B-9C9D-4119-AD5A-6E1EFE21F25F}" type="pres">
      <dgm:prSet presAssocID="{01EDB40D-2BCB-4A75-9D41-771F2A57C4AF}" presName="spacing" presStyleCnt="0"/>
      <dgm:spPr/>
    </dgm:pt>
    <dgm:pt modelId="{1B80CDD8-4890-4DDD-8763-2B3730E07E3E}" type="pres">
      <dgm:prSet presAssocID="{75E991FC-81E9-4A28-BAEA-3CA965C54B0E}" presName="composite" presStyleCnt="0"/>
      <dgm:spPr/>
    </dgm:pt>
    <dgm:pt modelId="{B47D2A60-E863-4B5E-B846-24877BC54F4C}" type="pres">
      <dgm:prSet presAssocID="{75E991FC-81E9-4A28-BAEA-3CA965C54B0E}" presName="imgShp" presStyleLbl="fgImgPlace1" presStyleIdx="3" presStyleCnt="5"/>
      <dgm:spPr>
        <a:blipFill rotWithShape="0">
          <a:blip xmlns:r="http://schemas.openxmlformats.org/officeDocument/2006/relationships" r:embed="rId4"/>
          <a:stretch>
            <a:fillRect/>
          </a:stretch>
        </a:blipFill>
      </dgm:spPr>
      <dgm:t>
        <a:bodyPr/>
        <a:lstStyle/>
        <a:p>
          <a:endParaRPr lang="en-US"/>
        </a:p>
      </dgm:t>
    </dgm:pt>
    <dgm:pt modelId="{96374D5F-2A2D-41BF-BFE1-FA997687A1D3}" type="pres">
      <dgm:prSet presAssocID="{75E991FC-81E9-4A28-BAEA-3CA965C54B0E}" presName="txShp" presStyleLbl="node1" presStyleIdx="3" presStyleCnt="5">
        <dgm:presLayoutVars>
          <dgm:bulletEnabled val="1"/>
        </dgm:presLayoutVars>
      </dgm:prSet>
      <dgm:spPr/>
      <dgm:t>
        <a:bodyPr/>
        <a:lstStyle/>
        <a:p>
          <a:endParaRPr lang="en-IN"/>
        </a:p>
      </dgm:t>
    </dgm:pt>
    <dgm:pt modelId="{26A9DC3C-9C65-457C-9E24-413914580251}" type="pres">
      <dgm:prSet presAssocID="{99038A51-8CEE-4D12-BB74-65373E09F1F8}" presName="spacing" presStyleCnt="0"/>
      <dgm:spPr/>
    </dgm:pt>
    <dgm:pt modelId="{3422846F-5803-4F17-9733-B0D54D7E5D92}" type="pres">
      <dgm:prSet presAssocID="{41AAE065-B9BB-4A24-8929-5D33E6D0B1C8}" presName="composite" presStyleCnt="0"/>
      <dgm:spPr/>
    </dgm:pt>
    <dgm:pt modelId="{3B192734-6DF1-4036-B4D6-867EBEC84ABE}" type="pres">
      <dgm:prSet presAssocID="{41AAE065-B9BB-4A24-8929-5D33E6D0B1C8}" presName="imgShp" presStyleLbl="fgImgPlace1" presStyleIdx="4" presStyleCnt="5"/>
      <dgm:spPr>
        <a:blipFill rotWithShape="0">
          <a:blip xmlns:r="http://schemas.openxmlformats.org/officeDocument/2006/relationships" r:embed="rId5"/>
          <a:stretch>
            <a:fillRect/>
          </a:stretch>
        </a:blipFill>
      </dgm:spPr>
    </dgm:pt>
    <dgm:pt modelId="{9CD27EBE-E3C8-4B0C-9C54-41275135E7C2}" type="pres">
      <dgm:prSet presAssocID="{41AAE065-B9BB-4A24-8929-5D33E6D0B1C8}" presName="txShp" presStyleLbl="node1" presStyleIdx="4" presStyleCnt="5">
        <dgm:presLayoutVars>
          <dgm:bulletEnabled val="1"/>
        </dgm:presLayoutVars>
      </dgm:prSet>
      <dgm:spPr/>
      <dgm:t>
        <a:bodyPr/>
        <a:lstStyle/>
        <a:p>
          <a:endParaRPr lang="en-IN"/>
        </a:p>
      </dgm:t>
    </dgm:pt>
  </dgm:ptLst>
  <dgm:cxnLst>
    <dgm:cxn modelId="{3EF29F76-E3D0-4C32-A3E1-CDFCC15A4E60}" type="presOf" srcId="{9202006F-C37D-46FE-9127-9B0D30F619E5}" destId="{96FF6E4D-1B42-4D1F-B9F8-28E50D427D32}" srcOrd="0" destOrd="0" presId="urn:microsoft.com/office/officeart/2005/8/layout/vList3#1"/>
    <dgm:cxn modelId="{EFE4FB68-C766-4ADD-9CC9-2BDF7B8E1510}" srcId="{5E818C1C-307F-44BA-8689-61D0E94007EC}" destId="{1F25988B-A795-4087-B80C-439661F6274B}" srcOrd="0" destOrd="0" parTransId="{867B107E-9856-48E5-B6C5-212649BFB390}" sibTransId="{120BA328-9730-47B6-AC3F-F3E0ACD0BABE}"/>
    <dgm:cxn modelId="{56230953-A1C0-4A65-9A5F-0BEB0176E9DC}" srcId="{5E818C1C-307F-44BA-8689-61D0E94007EC}" destId="{9202006F-C37D-46FE-9127-9B0D30F619E5}" srcOrd="2" destOrd="0" parTransId="{D823DFE1-65E5-4A35-9413-60ACB3747EAC}" sibTransId="{01EDB40D-2BCB-4A75-9D41-771F2A57C4AF}"/>
    <dgm:cxn modelId="{57B8179F-8A83-4001-A0B0-2003BFBD458C}" type="presOf" srcId="{1F25988B-A795-4087-B80C-439661F6274B}" destId="{9E9676E0-81EC-4BE1-A7A7-664A3333DD92}" srcOrd="0" destOrd="0" presId="urn:microsoft.com/office/officeart/2005/8/layout/vList3#1"/>
    <dgm:cxn modelId="{7657A82E-F95A-4D90-88BC-11E47B15B4CA}" srcId="{5E818C1C-307F-44BA-8689-61D0E94007EC}" destId="{75E991FC-81E9-4A28-BAEA-3CA965C54B0E}" srcOrd="3" destOrd="0" parTransId="{834CE1FE-5183-4224-B942-A1A68BAD25EB}" sibTransId="{99038A51-8CEE-4D12-BB74-65373E09F1F8}"/>
    <dgm:cxn modelId="{294644A6-2FE8-4C6B-84E8-D8D3B8DE9537}" type="presOf" srcId="{5E818C1C-307F-44BA-8689-61D0E94007EC}" destId="{A4198FCA-7BE0-43AB-80FB-B6D5AA505056}" srcOrd="0" destOrd="0" presId="urn:microsoft.com/office/officeart/2005/8/layout/vList3#1"/>
    <dgm:cxn modelId="{66B0D942-07D2-4E17-8665-F89D047E000B}" type="presOf" srcId="{75E991FC-81E9-4A28-BAEA-3CA965C54B0E}" destId="{96374D5F-2A2D-41BF-BFE1-FA997687A1D3}" srcOrd="0" destOrd="0" presId="urn:microsoft.com/office/officeart/2005/8/layout/vList3#1"/>
    <dgm:cxn modelId="{847889CE-B44D-4523-A702-6CCDF45B66DB}" type="presOf" srcId="{50FA3E3F-EC88-4678-9B19-CC097A29D7A5}" destId="{72941A95-15EB-45FC-BE43-6C8DA700E3C9}" srcOrd="0" destOrd="0" presId="urn:microsoft.com/office/officeart/2005/8/layout/vList3#1"/>
    <dgm:cxn modelId="{F099B30A-0635-47F5-86E6-F79DF8EE7F76}" srcId="{5E818C1C-307F-44BA-8689-61D0E94007EC}" destId="{41AAE065-B9BB-4A24-8929-5D33E6D0B1C8}" srcOrd="4" destOrd="0" parTransId="{72C5D348-689E-4BE9-AAF0-C40298136AFD}" sibTransId="{BDD89A38-D7FD-4E61-80E7-45A2E1470B0D}"/>
    <dgm:cxn modelId="{3D10BFDB-6DE0-40A1-A814-B9202DD4A106}" srcId="{5E818C1C-307F-44BA-8689-61D0E94007EC}" destId="{50FA3E3F-EC88-4678-9B19-CC097A29D7A5}" srcOrd="1" destOrd="0" parTransId="{14A00BE3-75A2-4E38-B521-EF3723324BDC}" sibTransId="{59B1DB3C-74E5-41CB-B610-6E4CC0F69F75}"/>
    <dgm:cxn modelId="{3BF63695-7D2D-4474-B18E-5144220CC01E}" type="presOf" srcId="{41AAE065-B9BB-4A24-8929-5D33E6D0B1C8}" destId="{9CD27EBE-E3C8-4B0C-9C54-41275135E7C2}" srcOrd="0" destOrd="0" presId="urn:microsoft.com/office/officeart/2005/8/layout/vList3#1"/>
    <dgm:cxn modelId="{B5E0A4C4-0239-44B8-BA42-C42C9FD9C75A}" type="presParOf" srcId="{A4198FCA-7BE0-43AB-80FB-B6D5AA505056}" destId="{2F1E1F8E-BC4B-4626-83CF-CB85A336BD3F}" srcOrd="0" destOrd="0" presId="urn:microsoft.com/office/officeart/2005/8/layout/vList3#1"/>
    <dgm:cxn modelId="{A99FC107-C551-40A4-8441-7682E6BD71AB}" type="presParOf" srcId="{2F1E1F8E-BC4B-4626-83CF-CB85A336BD3F}" destId="{4E01856C-AF5F-40A3-80A1-97AF8FE60883}" srcOrd="0" destOrd="0" presId="urn:microsoft.com/office/officeart/2005/8/layout/vList3#1"/>
    <dgm:cxn modelId="{4A06DECC-D6BF-44A6-90BD-B00EECC39834}" type="presParOf" srcId="{2F1E1F8E-BC4B-4626-83CF-CB85A336BD3F}" destId="{9E9676E0-81EC-4BE1-A7A7-664A3333DD92}" srcOrd="1" destOrd="0" presId="urn:microsoft.com/office/officeart/2005/8/layout/vList3#1"/>
    <dgm:cxn modelId="{21607FFE-5479-4ADF-8CFC-62832EE3C735}" type="presParOf" srcId="{A4198FCA-7BE0-43AB-80FB-B6D5AA505056}" destId="{9B0DBBA2-B755-4B52-9484-464A741A8107}" srcOrd="1" destOrd="0" presId="urn:microsoft.com/office/officeart/2005/8/layout/vList3#1"/>
    <dgm:cxn modelId="{26E7606C-6627-42FA-BAE4-CC348777F11B}" type="presParOf" srcId="{A4198FCA-7BE0-43AB-80FB-B6D5AA505056}" destId="{74B4F1DC-45D8-4C62-9906-A6AF37D55522}" srcOrd="2" destOrd="0" presId="urn:microsoft.com/office/officeart/2005/8/layout/vList3#1"/>
    <dgm:cxn modelId="{27ACD17B-1FE2-489D-A5A3-20479123B368}" type="presParOf" srcId="{74B4F1DC-45D8-4C62-9906-A6AF37D55522}" destId="{11F3A36D-B721-4083-B29E-77FAACDC261E}" srcOrd="0" destOrd="0" presId="urn:microsoft.com/office/officeart/2005/8/layout/vList3#1"/>
    <dgm:cxn modelId="{D31CEA14-01DD-4C3C-96AC-DE9FB1DB474C}" type="presParOf" srcId="{74B4F1DC-45D8-4C62-9906-A6AF37D55522}" destId="{72941A95-15EB-45FC-BE43-6C8DA700E3C9}" srcOrd="1" destOrd="0" presId="urn:microsoft.com/office/officeart/2005/8/layout/vList3#1"/>
    <dgm:cxn modelId="{FF24C68D-DB40-4E15-BFF5-AFE8C84B63E5}" type="presParOf" srcId="{A4198FCA-7BE0-43AB-80FB-B6D5AA505056}" destId="{EA7C94E8-DCD4-4DFA-894E-B385618F436E}" srcOrd="3" destOrd="0" presId="urn:microsoft.com/office/officeart/2005/8/layout/vList3#1"/>
    <dgm:cxn modelId="{47258A2A-4A3F-4AE8-ADAC-E20273490E5D}" type="presParOf" srcId="{A4198FCA-7BE0-43AB-80FB-B6D5AA505056}" destId="{21016CA6-A495-43FA-9236-B3F869C9C99F}" srcOrd="4" destOrd="0" presId="urn:microsoft.com/office/officeart/2005/8/layout/vList3#1"/>
    <dgm:cxn modelId="{752844F4-BF73-4DBD-B701-CAD816929DBF}" type="presParOf" srcId="{21016CA6-A495-43FA-9236-B3F869C9C99F}" destId="{03BAA5FF-1EA7-487E-85B3-F875D54A9F98}" srcOrd="0" destOrd="0" presId="urn:microsoft.com/office/officeart/2005/8/layout/vList3#1"/>
    <dgm:cxn modelId="{D3A95DD3-58BF-4F6F-9BF5-286D77C6DADC}" type="presParOf" srcId="{21016CA6-A495-43FA-9236-B3F869C9C99F}" destId="{96FF6E4D-1B42-4D1F-B9F8-28E50D427D32}" srcOrd="1" destOrd="0" presId="urn:microsoft.com/office/officeart/2005/8/layout/vList3#1"/>
    <dgm:cxn modelId="{66FC780E-0E3C-4CEA-9862-55D3E0278B88}" type="presParOf" srcId="{A4198FCA-7BE0-43AB-80FB-B6D5AA505056}" destId="{35C83E5B-9C9D-4119-AD5A-6E1EFE21F25F}" srcOrd="5" destOrd="0" presId="urn:microsoft.com/office/officeart/2005/8/layout/vList3#1"/>
    <dgm:cxn modelId="{41D54232-FE66-4F85-BE35-9530AC41123B}" type="presParOf" srcId="{A4198FCA-7BE0-43AB-80FB-B6D5AA505056}" destId="{1B80CDD8-4890-4DDD-8763-2B3730E07E3E}" srcOrd="6" destOrd="0" presId="urn:microsoft.com/office/officeart/2005/8/layout/vList3#1"/>
    <dgm:cxn modelId="{E597AF15-F0C4-4692-A8B5-A622A7787143}" type="presParOf" srcId="{1B80CDD8-4890-4DDD-8763-2B3730E07E3E}" destId="{B47D2A60-E863-4B5E-B846-24877BC54F4C}" srcOrd="0" destOrd="0" presId="urn:microsoft.com/office/officeart/2005/8/layout/vList3#1"/>
    <dgm:cxn modelId="{5DF65C8D-2CF5-4599-8736-69E631BF09AD}" type="presParOf" srcId="{1B80CDD8-4890-4DDD-8763-2B3730E07E3E}" destId="{96374D5F-2A2D-41BF-BFE1-FA997687A1D3}" srcOrd="1" destOrd="0" presId="urn:microsoft.com/office/officeart/2005/8/layout/vList3#1"/>
    <dgm:cxn modelId="{9924E89F-4878-4D73-B933-A26E3DC1E633}" type="presParOf" srcId="{A4198FCA-7BE0-43AB-80FB-B6D5AA505056}" destId="{26A9DC3C-9C65-457C-9E24-413914580251}" srcOrd="7" destOrd="0" presId="urn:microsoft.com/office/officeart/2005/8/layout/vList3#1"/>
    <dgm:cxn modelId="{5901665B-AAC0-4233-BE90-8A4C73456B9F}" type="presParOf" srcId="{A4198FCA-7BE0-43AB-80FB-B6D5AA505056}" destId="{3422846F-5803-4F17-9733-B0D54D7E5D92}" srcOrd="8" destOrd="0" presId="urn:microsoft.com/office/officeart/2005/8/layout/vList3#1"/>
    <dgm:cxn modelId="{A836C982-582B-4D7E-BA15-DA41F409FCB5}" type="presParOf" srcId="{3422846F-5803-4F17-9733-B0D54D7E5D92}" destId="{3B192734-6DF1-4036-B4D6-867EBEC84ABE}" srcOrd="0" destOrd="0" presId="urn:microsoft.com/office/officeart/2005/8/layout/vList3#1"/>
    <dgm:cxn modelId="{2B452194-A492-4EEB-B83F-9EE5A2BE8B67}" type="presParOf" srcId="{3422846F-5803-4F17-9733-B0D54D7E5D92}" destId="{9CD27EBE-E3C8-4B0C-9C54-41275135E7C2}"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338F98-B7AE-4633-86A4-D69E55F7FC60}" type="doc">
      <dgm:prSet loTypeId="urn:microsoft.com/office/officeart/2005/8/layout/pyramid2" loCatId="list" qsTypeId="urn:microsoft.com/office/officeart/2005/8/quickstyle/simple1" qsCatId="simple" csTypeId="urn:microsoft.com/office/officeart/2005/8/colors/accent5_2" csCatId="accent5" phldr="1"/>
      <dgm:spPr/>
      <dgm:t>
        <a:bodyPr/>
        <a:lstStyle/>
        <a:p>
          <a:endParaRPr lang="en-IN"/>
        </a:p>
      </dgm:t>
    </dgm:pt>
    <dgm:pt modelId="{D3388B93-68F8-4951-9B14-DEF801F77E99}">
      <dgm:prSet phldrT="[Text]" custT="1"/>
      <dgm:spPr/>
      <dgm:t>
        <a:bodyPr/>
        <a:lstStyle/>
        <a:p>
          <a:pPr algn="l"/>
          <a:r>
            <a:rPr lang="en-US" sz="1600" b="1" dirty="0" smtClean="0">
              <a:effectLst>
                <a:outerShdw blurRad="38100" dist="38100" dir="2700000" algn="tl">
                  <a:srgbClr val="000000">
                    <a:alpha val="43137"/>
                  </a:srgbClr>
                </a:outerShdw>
              </a:effectLst>
              <a:latin typeface="+mn-lt"/>
              <a:cs typeface="Times New Roman" pitchFamily="18" charset="0"/>
            </a:rPr>
            <a:t>Indo German Chamber of Commerce (IGCC)</a:t>
          </a:r>
          <a:endParaRPr lang="en-IN" sz="1600" b="1" dirty="0">
            <a:latin typeface="+mn-lt"/>
          </a:endParaRPr>
        </a:p>
      </dgm:t>
    </dgm:pt>
    <dgm:pt modelId="{5D7FC034-C969-40A1-AC95-53C7B3B5DA27}" type="parTrans" cxnId="{FFC0945F-6E85-4D97-BD93-86AB55A29C2F}">
      <dgm:prSet/>
      <dgm:spPr/>
      <dgm:t>
        <a:bodyPr/>
        <a:lstStyle/>
        <a:p>
          <a:endParaRPr lang="en-IN"/>
        </a:p>
      </dgm:t>
    </dgm:pt>
    <dgm:pt modelId="{6101309A-03E8-4B64-9924-A07AE423E6AF}" type="sibTrans" cxnId="{FFC0945F-6E85-4D97-BD93-86AB55A29C2F}">
      <dgm:prSet/>
      <dgm:spPr/>
      <dgm:t>
        <a:bodyPr/>
        <a:lstStyle/>
        <a:p>
          <a:endParaRPr lang="en-IN"/>
        </a:p>
      </dgm:t>
    </dgm:pt>
    <dgm:pt modelId="{1B96BE49-2DA9-4B06-872D-AA2683880768}">
      <dgm:prSet phldrT="[Text]" custT="1"/>
      <dgm:spPr/>
      <dgm:t>
        <a:bodyPr/>
        <a:lstStyle/>
        <a:p>
          <a:pPr algn="l"/>
          <a:r>
            <a:rPr lang="en-US" sz="1600" b="1" dirty="0" smtClean="0">
              <a:effectLst>
                <a:outerShdw blurRad="38100" dist="38100" dir="2700000" algn="tl">
                  <a:srgbClr val="000000">
                    <a:alpha val="43137"/>
                  </a:srgbClr>
                </a:outerShdw>
              </a:effectLst>
              <a:latin typeface="+mn-lt"/>
              <a:cs typeface="Times New Roman" pitchFamily="18" charset="0"/>
            </a:rPr>
            <a:t>Bombay Chamber of Commerce &amp; Industry (BCCI)</a:t>
          </a:r>
          <a:endParaRPr lang="en-IN" sz="1600" b="1" dirty="0">
            <a:latin typeface="+mn-lt"/>
          </a:endParaRPr>
        </a:p>
      </dgm:t>
    </dgm:pt>
    <dgm:pt modelId="{A2F0126B-7669-4FBA-8560-062948932022}" type="parTrans" cxnId="{24ABC0A8-CEE9-4CC7-8DBE-06F9925942EB}">
      <dgm:prSet/>
      <dgm:spPr/>
      <dgm:t>
        <a:bodyPr/>
        <a:lstStyle/>
        <a:p>
          <a:endParaRPr lang="en-IN"/>
        </a:p>
      </dgm:t>
    </dgm:pt>
    <dgm:pt modelId="{BB96AB5F-3761-4780-A9A3-DA5258F809B3}" type="sibTrans" cxnId="{24ABC0A8-CEE9-4CC7-8DBE-06F9925942EB}">
      <dgm:prSet/>
      <dgm:spPr/>
      <dgm:t>
        <a:bodyPr/>
        <a:lstStyle/>
        <a:p>
          <a:endParaRPr lang="en-IN"/>
        </a:p>
      </dgm:t>
    </dgm:pt>
    <dgm:pt modelId="{45205116-FE43-4CC3-8C5E-741CB2C869BF}">
      <dgm:prSet phldrT="[Text]" custT="1"/>
      <dgm:spPr/>
      <dgm:t>
        <a:bodyPr/>
        <a:lstStyle/>
        <a:p>
          <a:pPr algn="l"/>
          <a:r>
            <a:rPr lang="en-US" sz="1600" b="1" dirty="0" smtClean="0">
              <a:effectLst>
                <a:outerShdw blurRad="38100" dist="38100" dir="2700000" algn="tl">
                  <a:srgbClr val="000000">
                    <a:alpha val="43137"/>
                  </a:srgbClr>
                </a:outerShdw>
              </a:effectLst>
              <a:latin typeface="+mn-lt"/>
              <a:cs typeface="Times New Roman" pitchFamily="18" charset="0"/>
            </a:rPr>
            <a:t>Project Management  Institute (PMI)</a:t>
          </a:r>
          <a:endParaRPr lang="en-IN" sz="1600" b="1" dirty="0">
            <a:latin typeface="+mn-lt"/>
          </a:endParaRPr>
        </a:p>
      </dgm:t>
    </dgm:pt>
    <dgm:pt modelId="{A8AFBA69-FF44-4070-BE74-A7117AF3CC06}" type="parTrans" cxnId="{D40D125B-3D2F-4253-9082-AAC525859F18}">
      <dgm:prSet/>
      <dgm:spPr/>
      <dgm:t>
        <a:bodyPr/>
        <a:lstStyle/>
        <a:p>
          <a:endParaRPr lang="en-IN"/>
        </a:p>
      </dgm:t>
    </dgm:pt>
    <dgm:pt modelId="{0170C969-D154-4859-A026-0C93DDE1599F}" type="sibTrans" cxnId="{D40D125B-3D2F-4253-9082-AAC525859F18}">
      <dgm:prSet/>
      <dgm:spPr/>
      <dgm:t>
        <a:bodyPr/>
        <a:lstStyle/>
        <a:p>
          <a:endParaRPr lang="en-IN"/>
        </a:p>
      </dgm:t>
    </dgm:pt>
    <dgm:pt modelId="{CF289004-BB87-4844-B826-572D7911FDF2}">
      <dgm:prSet phldrT="[Text]" custT="1"/>
      <dgm:spPr/>
      <dgm:t>
        <a:bodyPr/>
        <a:lstStyle/>
        <a:p>
          <a:pPr algn="l"/>
          <a:r>
            <a:rPr lang="en-IN" sz="1600" b="1" dirty="0" smtClean="0">
              <a:effectLst>
                <a:outerShdw blurRad="38100" dist="38100" dir="2700000" algn="tl">
                  <a:srgbClr val="000000">
                    <a:alpha val="43137"/>
                  </a:srgbClr>
                </a:outerShdw>
              </a:effectLst>
              <a:latin typeface="+mn-lt"/>
            </a:rPr>
            <a:t>Computer Society of India (CSI)</a:t>
          </a:r>
          <a:endParaRPr lang="en-IN" sz="1600" b="1" dirty="0">
            <a:effectLst>
              <a:outerShdw blurRad="38100" dist="38100" dir="2700000" algn="tl">
                <a:srgbClr val="000000">
                  <a:alpha val="43137"/>
                </a:srgbClr>
              </a:outerShdw>
            </a:effectLst>
            <a:latin typeface="+mn-lt"/>
          </a:endParaRPr>
        </a:p>
      </dgm:t>
    </dgm:pt>
    <dgm:pt modelId="{AE82FB3D-CEF0-4918-A17D-8E6B96BF240E}" type="parTrans" cxnId="{FB9E25D3-36FE-4C63-B8CF-5564D0665A6A}">
      <dgm:prSet/>
      <dgm:spPr/>
      <dgm:t>
        <a:bodyPr/>
        <a:lstStyle/>
        <a:p>
          <a:endParaRPr lang="en-US"/>
        </a:p>
      </dgm:t>
    </dgm:pt>
    <dgm:pt modelId="{7A327871-9505-44E5-95B6-13D66145BABD}" type="sibTrans" cxnId="{FB9E25D3-36FE-4C63-B8CF-5564D0665A6A}">
      <dgm:prSet/>
      <dgm:spPr/>
      <dgm:t>
        <a:bodyPr/>
        <a:lstStyle/>
        <a:p>
          <a:endParaRPr lang="en-US"/>
        </a:p>
      </dgm:t>
    </dgm:pt>
    <dgm:pt modelId="{1A6718CD-D57B-48E0-B012-460F327E911D}">
      <dgm:prSet phldrT="[Text]" custT="1"/>
      <dgm:spPr/>
      <dgm:t>
        <a:bodyPr/>
        <a:lstStyle/>
        <a:p>
          <a:pPr algn="l"/>
          <a:r>
            <a:rPr lang="en-IN" sz="1600" b="1" dirty="0" smtClean="0">
              <a:effectLst>
                <a:outerShdw blurRad="38100" dist="38100" dir="2700000" algn="tl">
                  <a:srgbClr val="000000">
                    <a:alpha val="43137"/>
                  </a:srgbClr>
                </a:outerShdw>
              </a:effectLst>
            </a:rPr>
            <a:t>Institute of Electronics &amp; Telecommunications Engineers (IETE)</a:t>
          </a:r>
          <a:endParaRPr lang="en-IN" sz="1600" b="1" dirty="0">
            <a:effectLst>
              <a:outerShdw blurRad="38100" dist="38100" dir="2700000" algn="tl">
                <a:srgbClr val="000000">
                  <a:alpha val="43137"/>
                </a:srgbClr>
              </a:outerShdw>
            </a:effectLst>
          </a:endParaRPr>
        </a:p>
      </dgm:t>
    </dgm:pt>
    <dgm:pt modelId="{0561F0F3-2861-4289-BA29-FA1913721D68}" type="parTrans" cxnId="{6F013283-ACCB-4BBB-B6CB-303B31DEE916}">
      <dgm:prSet/>
      <dgm:spPr/>
      <dgm:t>
        <a:bodyPr/>
        <a:lstStyle/>
        <a:p>
          <a:endParaRPr lang="en-US"/>
        </a:p>
      </dgm:t>
    </dgm:pt>
    <dgm:pt modelId="{6B1C88A5-299E-46BC-A041-08223D4B762F}" type="sibTrans" cxnId="{6F013283-ACCB-4BBB-B6CB-303B31DEE916}">
      <dgm:prSet/>
      <dgm:spPr/>
      <dgm:t>
        <a:bodyPr/>
        <a:lstStyle/>
        <a:p>
          <a:endParaRPr lang="en-US"/>
        </a:p>
      </dgm:t>
    </dgm:pt>
    <dgm:pt modelId="{B91C47FD-E2EF-4669-8589-3CCE87D3D053}" type="pres">
      <dgm:prSet presAssocID="{40338F98-B7AE-4633-86A4-D69E55F7FC60}" presName="compositeShape" presStyleCnt="0">
        <dgm:presLayoutVars>
          <dgm:dir/>
          <dgm:resizeHandles/>
        </dgm:presLayoutVars>
      </dgm:prSet>
      <dgm:spPr/>
      <dgm:t>
        <a:bodyPr/>
        <a:lstStyle/>
        <a:p>
          <a:endParaRPr lang="en-IN"/>
        </a:p>
      </dgm:t>
    </dgm:pt>
    <dgm:pt modelId="{E0C73E5D-1C19-4A87-B5C2-BD813A01EF70}" type="pres">
      <dgm:prSet presAssocID="{40338F98-B7AE-4633-86A4-D69E55F7FC60}" presName="pyramid" presStyleLbl="node1" presStyleIdx="0" presStyleCnt="1" custLinFactNeighborX="-19946"/>
      <dgm:spPr/>
      <dgm:t>
        <a:bodyPr/>
        <a:lstStyle/>
        <a:p>
          <a:endParaRPr lang="en-US"/>
        </a:p>
      </dgm:t>
    </dgm:pt>
    <dgm:pt modelId="{26E62E8C-8F14-4546-B009-435F456447C0}" type="pres">
      <dgm:prSet presAssocID="{40338F98-B7AE-4633-86A4-D69E55F7FC60}" presName="theList" presStyleCnt="0"/>
      <dgm:spPr/>
      <dgm:t>
        <a:bodyPr/>
        <a:lstStyle/>
        <a:p>
          <a:endParaRPr lang="en-US"/>
        </a:p>
      </dgm:t>
    </dgm:pt>
    <dgm:pt modelId="{C9F3F62C-39FB-4ED5-A66A-8B466D9C85CE}" type="pres">
      <dgm:prSet presAssocID="{D3388B93-68F8-4951-9B14-DEF801F77E99}" presName="aNode" presStyleLbl="fgAcc1" presStyleIdx="0" presStyleCnt="5" custScaleX="220398" custLinFactY="217035" custLinFactNeighborX="33961" custLinFactNeighborY="300000">
        <dgm:presLayoutVars>
          <dgm:bulletEnabled val="1"/>
        </dgm:presLayoutVars>
      </dgm:prSet>
      <dgm:spPr/>
      <dgm:t>
        <a:bodyPr/>
        <a:lstStyle/>
        <a:p>
          <a:endParaRPr lang="en-IN"/>
        </a:p>
      </dgm:t>
    </dgm:pt>
    <dgm:pt modelId="{6F319272-E035-4A93-A2DF-470FECCFAF6D}" type="pres">
      <dgm:prSet presAssocID="{D3388B93-68F8-4951-9B14-DEF801F77E99}" presName="aSpace" presStyleCnt="0"/>
      <dgm:spPr/>
      <dgm:t>
        <a:bodyPr/>
        <a:lstStyle/>
        <a:p>
          <a:endParaRPr lang="en-US"/>
        </a:p>
      </dgm:t>
    </dgm:pt>
    <dgm:pt modelId="{20F9DA1C-AA72-40F4-8EE1-7E265D070BDA}" type="pres">
      <dgm:prSet presAssocID="{1B96BE49-2DA9-4B06-872D-AA2683880768}" presName="aNode" presStyleLbl="fgAcc1" presStyleIdx="1" presStyleCnt="5" custScaleX="220397" custLinFactY="-100000" custLinFactNeighborX="33966" custLinFactNeighborY="-122524">
        <dgm:presLayoutVars>
          <dgm:bulletEnabled val="1"/>
        </dgm:presLayoutVars>
      </dgm:prSet>
      <dgm:spPr/>
      <dgm:t>
        <a:bodyPr/>
        <a:lstStyle/>
        <a:p>
          <a:endParaRPr lang="en-IN"/>
        </a:p>
      </dgm:t>
    </dgm:pt>
    <dgm:pt modelId="{B0E77152-6DCD-44AD-A6F7-1DD66BA87C1D}" type="pres">
      <dgm:prSet presAssocID="{1B96BE49-2DA9-4B06-872D-AA2683880768}" presName="aSpace" presStyleCnt="0"/>
      <dgm:spPr/>
      <dgm:t>
        <a:bodyPr/>
        <a:lstStyle/>
        <a:p>
          <a:endParaRPr lang="en-US"/>
        </a:p>
      </dgm:t>
    </dgm:pt>
    <dgm:pt modelId="{A0F0125A-0E9C-4C00-8955-81657A2DE8FE}" type="pres">
      <dgm:prSet presAssocID="{45205116-FE43-4CC3-8C5E-741CB2C869BF}" presName="aNode" presStyleLbl="fgAcc1" presStyleIdx="2" presStyleCnt="5" custScaleX="219365" custLinFactY="-86257" custLinFactNeighborX="33977" custLinFactNeighborY="-100000">
        <dgm:presLayoutVars>
          <dgm:bulletEnabled val="1"/>
        </dgm:presLayoutVars>
      </dgm:prSet>
      <dgm:spPr/>
      <dgm:t>
        <a:bodyPr/>
        <a:lstStyle/>
        <a:p>
          <a:endParaRPr lang="en-IN"/>
        </a:p>
      </dgm:t>
    </dgm:pt>
    <dgm:pt modelId="{3F11E131-6240-4A3D-B256-28B553CF0F94}" type="pres">
      <dgm:prSet presAssocID="{45205116-FE43-4CC3-8C5E-741CB2C869BF}" presName="aSpace" presStyleCnt="0"/>
      <dgm:spPr/>
      <dgm:t>
        <a:bodyPr/>
        <a:lstStyle/>
        <a:p>
          <a:endParaRPr lang="en-US"/>
        </a:p>
      </dgm:t>
    </dgm:pt>
    <dgm:pt modelId="{706214F1-8E47-4732-89FC-6D49C6B82024}" type="pres">
      <dgm:prSet presAssocID="{CF289004-BB87-4844-B826-572D7911FDF2}" presName="aNode" presStyleLbl="fgAcc1" presStyleIdx="3" presStyleCnt="5" custScaleX="221869" custLinFactY="27185" custLinFactNeighborX="33344" custLinFactNeighborY="100000">
        <dgm:presLayoutVars>
          <dgm:bulletEnabled val="1"/>
        </dgm:presLayoutVars>
      </dgm:prSet>
      <dgm:spPr/>
      <dgm:t>
        <a:bodyPr/>
        <a:lstStyle/>
        <a:p>
          <a:endParaRPr lang="en-US"/>
        </a:p>
      </dgm:t>
    </dgm:pt>
    <dgm:pt modelId="{392B47A9-C12E-49D9-9B59-AEB086BD079A}" type="pres">
      <dgm:prSet presAssocID="{CF289004-BB87-4844-B826-572D7911FDF2}" presName="aSpace" presStyleCnt="0"/>
      <dgm:spPr/>
      <dgm:t>
        <a:bodyPr/>
        <a:lstStyle/>
        <a:p>
          <a:endParaRPr lang="en-US"/>
        </a:p>
      </dgm:t>
    </dgm:pt>
    <dgm:pt modelId="{A6B13790-D0F1-4055-85E4-B0761DF23BF5}" type="pres">
      <dgm:prSet presAssocID="{1A6718CD-D57B-48E0-B012-460F327E911D}" presName="aNode" presStyleLbl="fgAcc1" presStyleIdx="4" presStyleCnt="5" custScaleX="220586" custLinFactY="34189" custLinFactNeighborX="32686" custLinFactNeighborY="100000">
        <dgm:presLayoutVars>
          <dgm:bulletEnabled val="1"/>
        </dgm:presLayoutVars>
      </dgm:prSet>
      <dgm:spPr/>
      <dgm:t>
        <a:bodyPr/>
        <a:lstStyle/>
        <a:p>
          <a:endParaRPr lang="en-US"/>
        </a:p>
      </dgm:t>
    </dgm:pt>
    <dgm:pt modelId="{73FD1924-0BBE-48C7-AC27-9CBEB350BEC2}" type="pres">
      <dgm:prSet presAssocID="{1A6718CD-D57B-48E0-B012-460F327E911D}" presName="aSpace" presStyleCnt="0"/>
      <dgm:spPr/>
      <dgm:t>
        <a:bodyPr/>
        <a:lstStyle/>
        <a:p>
          <a:endParaRPr lang="en-US"/>
        </a:p>
      </dgm:t>
    </dgm:pt>
  </dgm:ptLst>
  <dgm:cxnLst>
    <dgm:cxn modelId="{D40D125B-3D2F-4253-9082-AAC525859F18}" srcId="{40338F98-B7AE-4633-86A4-D69E55F7FC60}" destId="{45205116-FE43-4CC3-8C5E-741CB2C869BF}" srcOrd="2" destOrd="0" parTransId="{A8AFBA69-FF44-4070-BE74-A7117AF3CC06}" sibTransId="{0170C969-D154-4859-A026-0C93DDE1599F}"/>
    <dgm:cxn modelId="{24ABC0A8-CEE9-4CC7-8DBE-06F9925942EB}" srcId="{40338F98-B7AE-4633-86A4-D69E55F7FC60}" destId="{1B96BE49-2DA9-4B06-872D-AA2683880768}" srcOrd="1" destOrd="0" parTransId="{A2F0126B-7669-4FBA-8560-062948932022}" sibTransId="{BB96AB5F-3761-4780-A9A3-DA5258F809B3}"/>
    <dgm:cxn modelId="{19D8218D-FF4E-4788-822C-F0D6113C9E0F}" type="presOf" srcId="{D3388B93-68F8-4951-9B14-DEF801F77E99}" destId="{C9F3F62C-39FB-4ED5-A66A-8B466D9C85CE}" srcOrd="0" destOrd="0" presId="urn:microsoft.com/office/officeart/2005/8/layout/pyramid2"/>
    <dgm:cxn modelId="{6F013283-ACCB-4BBB-B6CB-303B31DEE916}" srcId="{40338F98-B7AE-4633-86A4-D69E55F7FC60}" destId="{1A6718CD-D57B-48E0-B012-460F327E911D}" srcOrd="4" destOrd="0" parTransId="{0561F0F3-2861-4289-BA29-FA1913721D68}" sibTransId="{6B1C88A5-299E-46BC-A041-08223D4B762F}"/>
    <dgm:cxn modelId="{FFC0945F-6E85-4D97-BD93-86AB55A29C2F}" srcId="{40338F98-B7AE-4633-86A4-D69E55F7FC60}" destId="{D3388B93-68F8-4951-9B14-DEF801F77E99}" srcOrd="0" destOrd="0" parTransId="{5D7FC034-C969-40A1-AC95-53C7B3B5DA27}" sibTransId="{6101309A-03E8-4B64-9924-A07AE423E6AF}"/>
    <dgm:cxn modelId="{5FDD040C-1372-4163-B620-8DADFCFD5AD9}" type="presOf" srcId="{45205116-FE43-4CC3-8C5E-741CB2C869BF}" destId="{A0F0125A-0E9C-4C00-8955-81657A2DE8FE}" srcOrd="0" destOrd="0" presId="urn:microsoft.com/office/officeart/2005/8/layout/pyramid2"/>
    <dgm:cxn modelId="{459879D5-B0D0-4C11-A455-7A9A7CEBE1BF}" type="presOf" srcId="{40338F98-B7AE-4633-86A4-D69E55F7FC60}" destId="{B91C47FD-E2EF-4669-8589-3CCE87D3D053}" srcOrd="0" destOrd="0" presId="urn:microsoft.com/office/officeart/2005/8/layout/pyramid2"/>
    <dgm:cxn modelId="{FB9E25D3-36FE-4C63-B8CF-5564D0665A6A}" srcId="{40338F98-B7AE-4633-86A4-D69E55F7FC60}" destId="{CF289004-BB87-4844-B826-572D7911FDF2}" srcOrd="3" destOrd="0" parTransId="{AE82FB3D-CEF0-4918-A17D-8E6B96BF240E}" sibTransId="{7A327871-9505-44E5-95B6-13D66145BABD}"/>
    <dgm:cxn modelId="{BF479F5D-3272-4DA7-95F2-691DFE84A123}" type="presOf" srcId="{1B96BE49-2DA9-4B06-872D-AA2683880768}" destId="{20F9DA1C-AA72-40F4-8EE1-7E265D070BDA}" srcOrd="0" destOrd="0" presId="urn:microsoft.com/office/officeart/2005/8/layout/pyramid2"/>
    <dgm:cxn modelId="{152A6A36-EE59-484A-A8BD-20FB79BD455D}" type="presOf" srcId="{1A6718CD-D57B-48E0-B012-460F327E911D}" destId="{A6B13790-D0F1-4055-85E4-B0761DF23BF5}" srcOrd="0" destOrd="0" presId="urn:microsoft.com/office/officeart/2005/8/layout/pyramid2"/>
    <dgm:cxn modelId="{780D6611-D291-442C-B537-9BC68D523908}" type="presOf" srcId="{CF289004-BB87-4844-B826-572D7911FDF2}" destId="{706214F1-8E47-4732-89FC-6D49C6B82024}" srcOrd="0" destOrd="0" presId="urn:microsoft.com/office/officeart/2005/8/layout/pyramid2"/>
    <dgm:cxn modelId="{71AC3E0A-355B-4C00-BAD5-7DD8044D19BF}" type="presParOf" srcId="{B91C47FD-E2EF-4669-8589-3CCE87D3D053}" destId="{E0C73E5D-1C19-4A87-B5C2-BD813A01EF70}" srcOrd="0" destOrd="0" presId="urn:microsoft.com/office/officeart/2005/8/layout/pyramid2"/>
    <dgm:cxn modelId="{C7E63FE0-9937-401F-8B29-8DD2F06DA633}" type="presParOf" srcId="{B91C47FD-E2EF-4669-8589-3CCE87D3D053}" destId="{26E62E8C-8F14-4546-B009-435F456447C0}" srcOrd="1" destOrd="0" presId="urn:microsoft.com/office/officeart/2005/8/layout/pyramid2"/>
    <dgm:cxn modelId="{AEF98E47-AC44-4B30-98B2-97257CB12A87}" type="presParOf" srcId="{26E62E8C-8F14-4546-B009-435F456447C0}" destId="{C9F3F62C-39FB-4ED5-A66A-8B466D9C85CE}" srcOrd="0" destOrd="0" presId="urn:microsoft.com/office/officeart/2005/8/layout/pyramid2"/>
    <dgm:cxn modelId="{3905DBC7-F68C-4A7C-99E5-96333D1F7880}" type="presParOf" srcId="{26E62E8C-8F14-4546-B009-435F456447C0}" destId="{6F319272-E035-4A93-A2DF-470FECCFAF6D}" srcOrd="1" destOrd="0" presId="urn:microsoft.com/office/officeart/2005/8/layout/pyramid2"/>
    <dgm:cxn modelId="{A2DBC31C-F5B7-456F-8219-8089E7D64899}" type="presParOf" srcId="{26E62E8C-8F14-4546-B009-435F456447C0}" destId="{20F9DA1C-AA72-40F4-8EE1-7E265D070BDA}" srcOrd="2" destOrd="0" presId="urn:microsoft.com/office/officeart/2005/8/layout/pyramid2"/>
    <dgm:cxn modelId="{9977AAD3-6FDB-482A-86FA-D25640366B47}" type="presParOf" srcId="{26E62E8C-8F14-4546-B009-435F456447C0}" destId="{B0E77152-6DCD-44AD-A6F7-1DD66BA87C1D}" srcOrd="3" destOrd="0" presId="urn:microsoft.com/office/officeart/2005/8/layout/pyramid2"/>
    <dgm:cxn modelId="{33C61D10-B995-46A1-BAE9-F7BA78BC99E0}" type="presParOf" srcId="{26E62E8C-8F14-4546-B009-435F456447C0}" destId="{A0F0125A-0E9C-4C00-8955-81657A2DE8FE}" srcOrd="4" destOrd="0" presId="urn:microsoft.com/office/officeart/2005/8/layout/pyramid2"/>
    <dgm:cxn modelId="{F11E2617-2884-493C-B2D5-A489BF7FF0D2}" type="presParOf" srcId="{26E62E8C-8F14-4546-B009-435F456447C0}" destId="{3F11E131-6240-4A3D-B256-28B553CF0F94}" srcOrd="5" destOrd="0" presId="urn:microsoft.com/office/officeart/2005/8/layout/pyramid2"/>
    <dgm:cxn modelId="{3A019669-5B10-4CFA-88F9-1FEB16CB363D}" type="presParOf" srcId="{26E62E8C-8F14-4546-B009-435F456447C0}" destId="{706214F1-8E47-4732-89FC-6D49C6B82024}" srcOrd="6" destOrd="0" presId="urn:microsoft.com/office/officeart/2005/8/layout/pyramid2"/>
    <dgm:cxn modelId="{C0A59F57-BC16-44CD-A2CC-B78C15508F37}" type="presParOf" srcId="{26E62E8C-8F14-4546-B009-435F456447C0}" destId="{392B47A9-C12E-49D9-9B59-AEB086BD079A}" srcOrd="7" destOrd="0" presId="urn:microsoft.com/office/officeart/2005/8/layout/pyramid2"/>
    <dgm:cxn modelId="{AFA27CB9-6A0F-4229-9AC9-A9FF92D455BE}" type="presParOf" srcId="{26E62E8C-8F14-4546-B009-435F456447C0}" destId="{A6B13790-D0F1-4055-85E4-B0761DF23BF5}" srcOrd="8" destOrd="0" presId="urn:microsoft.com/office/officeart/2005/8/layout/pyramid2"/>
    <dgm:cxn modelId="{81348374-05AA-4491-A0D2-C1A1392CE478}" type="presParOf" srcId="{26E62E8C-8F14-4546-B009-435F456447C0}" destId="{73FD1924-0BBE-48C7-AC27-9CBEB350BEC2}"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F30161-77AC-4737-ACC6-4BC1776E328D}" type="doc">
      <dgm:prSet loTypeId="urn:microsoft.com/office/officeart/2005/8/layout/radial5" loCatId="relationship" qsTypeId="urn:microsoft.com/office/officeart/2005/8/quickstyle/simple3" qsCatId="simple" csTypeId="urn:microsoft.com/office/officeart/2005/8/colors/colorful5" csCatId="colorful" phldr="1"/>
      <dgm:spPr/>
      <dgm:t>
        <a:bodyPr/>
        <a:lstStyle/>
        <a:p>
          <a:endParaRPr lang="en-IN"/>
        </a:p>
      </dgm:t>
    </dgm:pt>
    <dgm:pt modelId="{6557350A-3C45-4EC4-BD45-838A563A24BA}">
      <dgm:prSet phldrT="[Text]" custT="1"/>
      <dgm:spPr/>
      <dgm:t>
        <a:bodyPr/>
        <a:lstStyle/>
        <a:p>
          <a:r>
            <a:rPr lang="en-IN" sz="1800" b="1" dirty="0" smtClean="0"/>
            <a:t>IEEE</a:t>
          </a:r>
        </a:p>
        <a:p>
          <a:r>
            <a:rPr lang="en-IN" sz="1800" b="1" dirty="0" smtClean="0"/>
            <a:t>Bombay</a:t>
          </a:r>
        </a:p>
        <a:p>
          <a:r>
            <a:rPr lang="en-IN" sz="1800" b="1" dirty="0" smtClean="0"/>
            <a:t>Section</a:t>
          </a:r>
          <a:endParaRPr lang="en-IN" sz="1800" b="1" dirty="0"/>
        </a:p>
      </dgm:t>
    </dgm:pt>
    <dgm:pt modelId="{60EA43CE-EBDA-47A7-A5FB-F21EBE9A649D}" type="parTrans" cxnId="{5ADF77AE-0CE3-4C1A-9230-992F10BBCC45}">
      <dgm:prSet/>
      <dgm:spPr/>
      <dgm:t>
        <a:bodyPr/>
        <a:lstStyle/>
        <a:p>
          <a:endParaRPr lang="en-IN"/>
        </a:p>
      </dgm:t>
    </dgm:pt>
    <dgm:pt modelId="{B0FC86CD-C22E-4A37-AC59-E782E2ABBB2D}" type="sibTrans" cxnId="{5ADF77AE-0CE3-4C1A-9230-992F10BBCC45}">
      <dgm:prSet/>
      <dgm:spPr/>
      <dgm:t>
        <a:bodyPr/>
        <a:lstStyle/>
        <a:p>
          <a:endParaRPr lang="en-IN"/>
        </a:p>
      </dgm:t>
    </dgm:pt>
    <dgm:pt modelId="{9C776EA4-CA05-49B3-8037-C47D8BCD117A}">
      <dgm:prSet phldrT="[Text]" custT="1"/>
      <dgm:spPr/>
      <dgm:t>
        <a:bodyPr/>
        <a:lstStyle/>
        <a:p>
          <a:r>
            <a:rPr lang="en-IN" sz="1800" b="1" dirty="0" smtClean="0"/>
            <a:t>Academic Institutions</a:t>
          </a:r>
          <a:endParaRPr lang="en-IN" sz="1800" b="1" dirty="0"/>
        </a:p>
      </dgm:t>
    </dgm:pt>
    <dgm:pt modelId="{0D9CC2F1-AB81-4BFA-8DDA-725ECAD56FBC}" type="parTrans" cxnId="{AC4644AB-8D85-41DD-AE69-7D47732852D7}">
      <dgm:prSet/>
      <dgm:spPr/>
      <dgm:t>
        <a:bodyPr/>
        <a:lstStyle/>
        <a:p>
          <a:endParaRPr lang="en-IN" dirty="0"/>
        </a:p>
      </dgm:t>
    </dgm:pt>
    <dgm:pt modelId="{05F3C7BE-F1B8-47B7-BF1A-583DEC05B06C}" type="sibTrans" cxnId="{AC4644AB-8D85-41DD-AE69-7D47732852D7}">
      <dgm:prSet/>
      <dgm:spPr/>
      <dgm:t>
        <a:bodyPr/>
        <a:lstStyle/>
        <a:p>
          <a:endParaRPr lang="en-IN"/>
        </a:p>
      </dgm:t>
    </dgm:pt>
    <dgm:pt modelId="{83309D37-2946-459E-BC76-FD5DDFFBC589}">
      <dgm:prSet phldrT="[Text]" custT="1"/>
      <dgm:spPr/>
      <dgm:t>
        <a:bodyPr/>
        <a:lstStyle/>
        <a:p>
          <a:r>
            <a:rPr lang="en-IN" sz="1800" b="1" dirty="0" smtClean="0"/>
            <a:t>Research</a:t>
          </a:r>
        </a:p>
        <a:p>
          <a:r>
            <a:rPr lang="en-IN" sz="1800" b="1" dirty="0" smtClean="0"/>
            <a:t>Establishments</a:t>
          </a:r>
          <a:endParaRPr lang="en-IN" sz="1800" b="1" dirty="0"/>
        </a:p>
      </dgm:t>
    </dgm:pt>
    <dgm:pt modelId="{DC3E45E1-11B8-4D78-8158-ABD3A5F614A9}" type="parTrans" cxnId="{0B4218F8-95EB-4999-9562-BAAC463DB795}">
      <dgm:prSet/>
      <dgm:spPr/>
      <dgm:t>
        <a:bodyPr/>
        <a:lstStyle/>
        <a:p>
          <a:endParaRPr lang="en-IN" dirty="0"/>
        </a:p>
      </dgm:t>
    </dgm:pt>
    <dgm:pt modelId="{611A8449-DC10-4CF8-A4E5-1949B4170B9C}" type="sibTrans" cxnId="{0B4218F8-95EB-4999-9562-BAAC463DB795}">
      <dgm:prSet/>
      <dgm:spPr/>
      <dgm:t>
        <a:bodyPr/>
        <a:lstStyle/>
        <a:p>
          <a:endParaRPr lang="en-IN"/>
        </a:p>
      </dgm:t>
    </dgm:pt>
    <dgm:pt modelId="{8BE6150F-627D-463F-A429-6115EACD92F1}">
      <dgm:prSet phldrT="[Text]" custT="1"/>
      <dgm:spPr/>
      <dgm:t>
        <a:bodyPr/>
        <a:lstStyle/>
        <a:p>
          <a:r>
            <a:rPr lang="en-IN" sz="1800" b="1" dirty="0" smtClean="0"/>
            <a:t>Industry</a:t>
          </a:r>
          <a:endParaRPr lang="en-IN" sz="1800" b="1" dirty="0"/>
        </a:p>
      </dgm:t>
    </dgm:pt>
    <dgm:pt modelId="{4806E265-A206-4149-AA36-1D0DAA359A92}" type="parTrans" cxnId="{106FB28D-BCBB-4D3A-991C-5139B3090123}">
      <dgm:prSet/>
      <dgm:spPr/>
      <dgm:t>
        <a:bodyPr/>
        <a:lstStyle/>
        <a:p>
          <a:endParaRPr lang="en-IN" dirty="0"/>
        </a:p>
      </dgm:t>
    </dgm:pt>
    <dgm:pt modelId="{98D0B232-E0B7-4F4D-9AFC-8099FC3D8157}" type="sibTrans" cxnId="{106FB28D-BCBB-4D3A-991C-5139B3090123}">
      <dgm:prSet/>
      <dgm:spPr/>
      <dgm:t>
        <a:bodyPr/>
        <a:lstStyle/>
        <a:p>
          <a:endParaRPr lang="en-IN"/>
        </a:p>
      </dgm:t>
    </dgm:pt>
    <dgm:pt modelId="{21313C8B-D0E0-459B-9831-C9E25084CEB6}">
      <dgm:prSet phldrT="[Text]" custT="1"/>
      <dgm:spPr/>
      <dgm:t>
        <a:bodyPr/>
        <a:lstStyle/>
        <a:p>
          <a:r>
            <a:rPr lang="en-IN" sz="1800" b="1" dirty="0" smtClean="0"/>
            <a:t>Government</a:t>
          </a:r>
          <a:endParaRPr lang="en-IN" sz="1800" b="1" dirty="0"/>
        </a:p>
      </dgm:t>
    </dgm:pt>
    <dgm:pt modelId="{D4DBA495-4724-4637-BD1B-38E65D1EBA12}" type="parTrans" cxnId="{820CEED5-8B15-43A2-BC3A-03768CEAA19E}">
      <dgm:prSet/>
      <dgm:spPr/>
      <dgm:t>
        <a:bodyPr/>
        <a:lstStyle/>
        <a:p>
          <a:endParaRPr lang="en-IN" dirty="0"/>
        </a:p>
      </dgm:t>
    </dgm:pt>
    <dgm:pt modelId="{8578D2E1-281B-41C3-902A-26E9B61BA5E3}" type="sibTrans" cxnId="{820CEED5-8B15-43A2-BC3A-03768CEAA19E}">
      <dgm:prSet/>
      <dgm:spPr/>
      <dgm:t>
        <a:bodyPr/>
        <a:lstStyle/>
        <a:p>
          <a:endParaRPr lang="en-IN"/>
        </a:p>
      </dgm:t>
    </dgm:pt>
    <dgm:pt modelId="{E02F3977-52B5-4120-B19F-858A4DCBE422}" type="pres">
      <dgm:prSet presAssocID="{E8F30161-77AC-4737-ACC6-4BC1776E328D}" presName="Name0" presStyleCnt="0">
        <dgm:presLayoutVars>
          <dgm:chMax val="1"/>
          <dgm:dir/>
          <dgm:animLvl val="ctr"/>
          <dgm:resizeHandles val="exact"/>
        </dgm:presLayoutVars>
      </dgm:prSet>
      <dgm:spPr/>
      <dgm:t>
        <a:bodyPr/>
        <a:lstStyle/>
        <a:p>
          <a:endParaRPr lang="en-IN"/>
        </a:p>
      </dgm:t>
    </dgm:pt>
    <dgm:pt modelId="{64F5CA3E-E56F-4B9E-B484-C9A3D4E8C24B}" type="pres">
      <dgm:prSet presAssocID="{6557350A-3C45-4EC4-BD45-838A563A24BA}" presName="centerShape" presStyleLbl="node0" presStyleIdx="0" presStyleCnt="1" custScaleX="223414" custLinFactNeighborX="-1724"/>
      <dgm:spPr/>
      <dgm:t>
        <a:bodyPr/>
        <a:lstStyle/>
        <a:p>
          <a:endParaRPr lang="en-IN"/>
        </a:p>
      </dgm:t>
    </dgm:pt>
    <dgm:pt modelId="{F6E48ACB-C7F3-4897-B308-94EF6BE53600}" type="pres">
      <dgm:prSet presAssocID="{0D9CC2F1-AB81-4BFA-8DDA-725ECAD56FBC}" presName="parTrans" presStyleLbl="sibTrans2D1" presStyleIdx="0" presStyleCnt="4" custLinFactNeighborY="-3547"/>
      <dgm:spPr/>
      <dgm:t>
        <a:bodyPr/>
        <a:lstStyle/>
        <a:p>
          <a:endParaRPr lang="en-IN"/>
        </a:p>
      </dgm:t>
    </dgm:pt>
    <dgm:pt modelId="{58C4001B-0F99-425B-BBB5-4346A105E451}" type="pres">
      <dgm:prSet presAssocID="{0D9CC2F1-AB81-4BFA-8DDA-725ECAD56FBC}" presName="connectorText" presStyleLbl="sibTrans2D1" presStyleIdx="0" presStyleCnt="4"/>
      <dgm:spPr/>
      <dgm:t>
        <a:bodyPr/>
        <a:lstStyle/>
        <a:p>
          <a:endParaRPr lang="en-IN"/>
        </a:p>
      </dgm:t>
    </dgm:pt>
    <dgm:pt modelId="{9C4764D1-A109-4101-BAF0-B31BE3E1F539}" type="pres">
      <dgm:prSet presAssocID="{9C776EA4-CA05-49B3-8037-C47D8BCD117A}" presName="node" presStyleLbl="node1" presStyleIdx="0" presStyleCnt="4" custScaleX="237192" custRadScaleRad="100015" custRadScaleInc="-2195">
        <dgm:presLayoutVars>
          <dgm:bulletEnabled val="1"/>
        </dgm:presLayoutVars>
      </dgm:prSet>
      <dgm:spPr/>
      <dgm:t>
        <a:bodyPr/>
        <a:lstStyle/>
        <a:p>
          <a:endParaRPr lang="en-IN"/>
        </a:p>
      </dgm:t>
    </dgm:pt>
    <dgm:pt modelId="{DF38FD28-E9F1-43DE-8540-2E4D591AE07A}" type="pres">
      <dgm:prSet presAssocID="{DC3E45E1-11B8-4D78-8158-ABD3A5F614A9}" presName="parTrans" presStyleLbl="sibTrans2D1" presStyleIdx="1" presStyleCnt="4"/>
      <dgm:spPr/>
      <dgm:t>
        <a:bodyPr/>
        <a:lstStyle/>
        <a:p>
          <a:endParaRPr lang="en-IN"/>
        </a:p>
      </dgm:t>
    </dgm:pt>
    <dgm:pt modelId="{BE880BA8-760B-4E2E-A586-232F58F54427}" type="pres">
      <dgm:prSet presAssocID="{DC3E45E1-11B8-4D78-8158-ABD3A5F614A9}" presName="connectorText" presStyleLbl="sibTrans2D1" presStyleIdx="1" presStyleCnt="4"/>
      <dgm:spPr/>
      <dgm:t>
        <a:bodyPr/>
        <a:lstStyle/>
        <a:p>
          <a:endParaRPr lang="en-IN"/>
        </a:p>
      </dgm:t>
    </dgm:pt>
    <dgm:pt modelId="{9D199F7A-D54D-48E7-8822-9B18915C6CFF}" type="pres">
      <dgm:prSet presAssocID="{83309D37-2946-459E-BC76-FD5DDFFBC589}" presName="node" presStyleLbl="node1" presStyleIdx="1" presStyleCnt="4" custScaleX="247526" custRadScaleRad="182752">
        <dgm:presLayoutVars>
          <dgm:bulletEnabled val="1"/>
        </dgm:presLayoutVars>
      </dgm:prSet>
      <dgm:spPr/>
      <dgm:t>
        <a:bodyPr/>
        <a:lstStyle/>
        <a:p>
          <a:endParaRPr lang="en-IN"/>
        </a:p>
      </dgm:t>
    </dgm:pt>
    <dgm:pt modelId="{66AB7247-1D70-4577-952B-094EB4026075}" type="pres">
      <dgm:prSet presAssocID="{4806E265-A206-4149-AA36-1D0DAA359A92}" presName="parTrans" presStyleLbl="sibTrans2D1" presStyleIdx="2" presStyleCnt="4"/>
      <dgm:spPr/>
      <dgm:t>
        <a:bodyPr/>
        <a:lstStyle/>
        <a:p>
          <a:endParaRPr lang="en-IN"/>
        </a:p>
      </dgm:t>
    </dgm:pt>
    <dgm:pt modelId="{50856CB1-48E4-4E7C-B400-07245F22C207}" type="pres">
      <dgm:prSet presAssocID="{4806E265-A206-4149-AA36-1D0DAA359A92}" presName="connectorText" presStyleLbl="sibTrans2D1" presStyleIdx="2" presStyleCnt="4"/>
      <dgm:spPr/>
      <dgm:t>
        <a:bodyPr/>
        <a:lstStyle/>
        <a:p>
          <a:endParaRPr lang="en-IN"/>
        </a:p>
      </dgm:t>
    </dgm:pt>
    <dgm:pt modelId="{8C3F7C64-64CB-4915-8F71-746A83D69E62}" type="pres">
      <dgm:prSet presAssocID="{8BE6150F-627D-463F-A429-6115EACD92F1}" presName="node" presStyleLbl="node1" presStyleIdx="2" presStyleCnt="4" custScaleX="225132" custRadScaleRad="100015" custRadScaleInc="2195">
        <dgm:presLayoutVars>
          <dgm:bulletEnabled val="1"/>
        </dgm:presLayoutVars>
      </dgm:prSet>
      <dgm:spPr/>
      <dgm:t>
        <a:bodyPr/>
        <a:lstStyle/>
        <a:p>
          <a:endParaRPr lang="en-IN"/>
        </a:p>
      </dgm:t>
    </dgm:pt>
    <dgm:pt modelId="{80E0D026-24B9-4222-862E-CC1331D320FB}" type="pres">
      <dgm:prSet presAssocID="{D4DBA495-4724-4637-BD1B-38E65D1EBA12}" presName="parTrans" presStyleLbl="sibTrans2D1" presStyleIdx="3" presStyleCnt="4" custLinFactNeighborX="-13040"/>
      <dgm:spPr/>
      <dgm:t>
        <a:bodyPr/>
        <a:lstStyle/>
        <a:p>
          <a:endParaRPr lang="en-IN"/>
        </a:p>
      </dgm:t>
    </dgm:pt>
    <dgm:pt modelId="{A8B4EEB6-24DF-49FE-95F2-63CD4CD9DD94}" type="pres">
      <dgm:prSet presAssocID="{D4DBA495-4724-4637-BD1B-38E65D1EBA12}" presName="connectorText" presStyleLbl="sibTrans2D1" presStyleIdx="3" presStyleCnt="4"/>
      <dgm:spPr/>
      <dgm:t>
        <a:bodyPr/>
        <a:lstStyle/>
        <a:p>
          <a:endParaRPr lang="en-IN"/>
        </a:p>
      </dgm:t>
    </dgm:pt>
    <dgm:pt modelId="{9F836EEE-6E69-4DE9-BD3D-15BF98987AD6}" type="pres">
      <dgm:prSet presAssocID="{21313C8B-D0E0-459B-9831-C9E25084CEB6}" presName="node" presStyleLbl="node1" presStyleIdx="3" presStyleCnt="4" custScaleX="205985" custRadScaleRad="180166">
        <dgm:presLayoutVars>
          <dgm:bulletEnabled val="1"/>
        </dgm:presLayoutVars>
      </dgm:prSet>
      <dgm:spPr/>
      <dgm:t>
        <a:bodyPr/>
        <a:lstStyle/>
        <a:p>
          <a:endParaRPr lang="en-IN"/>
        </a:p>
      </dgm:t>
    </dgm:pt>
  </dgm:ptLst>
  <dgm:cxnLst>
    <dgm:cxn modelId="{42133127-AD40-4C3F-BFF1-3757799E1268}" type="presOf" srcId="{4806E265-A206-4149-AA36-1D0DAA359A92}" destId="{66AB7247-1D70-4577-952B-094EB4026075}" srcOrd="0" destOrd="0" presId="urn:microsoft.com/office/officeart/2005/8/layout/radial5"/>
    <dgm:cxn modelId="{3E50370B-2FEA-45BF-8315-416247658BC0}" type="presOf" srcId="{8BE6150F-627D-463F-A429-6115EACD92F1}" destId="{8C3F7C64-64CB-4915-8F71-746A83D69E62}" srcOrd="0" destOrd="0" presId="urn:microsoft.com/office/officeart/2005/8/layout/radial5"/>
    <dgm:cxn modelId="{99DE79DA-CC84-404E-987A-DB26D4F6FEF0}" type="presOf" srcId="{DC3E45E1-11B8-4D78-8158-ABD3A5F614A9}" destId="{DF38FD28-E9F1-43DE-8540-2E4D591AE07A}" srcOrd="0" destOrd="0" presId="urn:microsoft.com/office/officeart/2005/8/layout/radial5"/>
    <dgm:cxn modelId="{A57BE2BA-782E-486B-8EFA-ADBD8102C723}" type="presOf" srcId="{9C776EA4-CA05-49B3-8037-C47D8BCD117A}" destId="{9C4764D1-A109-4101-BAF0-B31BE3E1F539}" srcOrd="0" destOrd="0" presId="urn:microsoft.com/office/officeart/2005/8/layout/radial5"/>
    <dgm:cxn modelId="{F461C5D6-8780-490E-BE05-06BF06834BD7}" type="presOf" srcId="{DC3E45E1-11B8-4D78-8158-ABD3A5F614A9}" destId="{BE880BA8-760B-4E2E-A586-232F58F54427}" srcOrd="1" destOrd="0" presId="urn:microsoft.com/office/officeart/2005/8/layout/radial5"/>
    <dgm:cxn modelId="{6037F6E2-100D-498D-B880-90967011C798}" type="presOf" srcId="{83309D37-2946-459E-BC76-FD5DDFFBC589}" destId="{9D199F7A-D54D-48E7-8822-9B18915C6CFF}" srcOrd="0" destOrd="0" presId="urn:microsoft.com/office/officeart/2005/8/layout/radial5"/>
    <dgm:cxn modelId="{0B4218F8-95EB-4999-9562-BAAC463DB795}" srcId="{6557350A-3C45-4EC4-BD45-838A563A24BA}" destId="{83309D37-2946-459E-BC76-FD5DDFFBC589}" srcOrd="1" destOrd="0" parTransId="{DC3E45E1-11B8-4D78-8158-ABD3A5F614A9}" sibTransId="{611A8449-DC10-4CF8-A4E5-1949B4170B9C}"/>
    <dgm:cxn modelId="{820CEED5-8B15-43A2-BC3A-03768CEAA19E}" srcId="{6557350A-3C45-4EC4-BD45-838A563A24BA}" destId="{21313C8B-D0E0-459B-9831-C9E25084CEB6}" srcOrd="3" destOrd="0" parTransId="{D4DBA495-4724-4637-BD1B-38E65D1EBA12}" sibTransId="{8578D2E1-281B-41C3-902A-26E9B61BA5E3}"/>
    <dgm:cxn modelId="{5ADF77AE-0CE3-4C1A-9230-992F10BBCC45}" srcId="{E8F30161-77AC-4737-ACC6-4BC1776E328D}" destId="{6557350A-3C45-4EC4-BD45-838A563A24BA}" srcOrd="0" destOrd="0" parTransId="{60EA43CE-EBDA-47A7-A5FB-F21EBE9A649D}" sibTransId="{B0FC86CD-C22E-4A37-AC59-E782E2ABBB2D}"/>
    <dgm:cxn modelId="{C57ADDA4-C856-42E8-9CD6-27DFC3BFAD3B}" type="presOf" srcId="{6557350A-3C45-4EC4-BD45-838A563A24BA}" destId="{64F5CA3E-E56F-4B9E-B484-C9A3D4E8C24B}" srcOrd="0" destOrd="0" presId="urn:microsoft.com/office/officeart/2005/8/layout/radial5"/>
    <dgm:cxn modelId="{DA9C41F5-B7BC-4A53-97AA-B89C1FC24B39}" type="presOf" srcId="{D4DBA495-4724-4637-BD1B-38E65D1EBA12}" destId="{A8B4EEB6-24DF-49FE-95F2-63CD4CD9DD94}" srcOrd="1" destOrd="0" presId="urn:microsoft.com/office/officeart/2005/8/layout/radial5"/>
    <dgm:cxn modelId="{67256AFB-CA76-48B7-85CE-DB88C8A57E72}" type="presOf" srcId="{D4DBA495-4724-4637-BD1B-38E65D1EBA12}" destId="{80E0D026-24B9-4222-862E-CC1331D320FB}" srcOrd="0" destOrd="0" presId="urn:microsoft.com/office/officeart/2005/8/layout/radial5"/>
    <dgm:cxn modelId="{FFE767DE-0740-449E-AE6F-FE047A55E219}" type="presOf" srcId="{0D9CC2F1-AB81-4BFA-8DDA-725ECAD56FBC}" destId="{F6E48ACB-C7F3-4897-B308-94EF6BE53600}" srcOrd="0" destOrd="0" presId="urn:microsoft.com/office/officeart/2005/8/layout/radial5"/>
    <dgm:cxn modelId="{AC4644AB-8D85-41DD-AE69-7D47732852D7}" srcId="{6557350A-3C45-4EC4-BD45-838A563A24BA}" destId="{9C776EA4-CA05-49B3-8037-C47D8BCD117A}" srcOrd="0" destOrd="0" parTransId="{0D9CC2F1-AB81-4BFA-8DDA-725ECAD56FBC}" sibTransId="{05F3C7BE-F1B8-47B7-BF1A-583DEC05B06C}"/>
    <dgm:cxn modelId="{A0498976-ECF0-43F4-B0B0-FDEEFCC7BA46}" type="presOf" srcId="{0D9CC2F1-AB81-4BFA-8DDA-725ECAD56FBC}" destId="{58C4001B-0F99-425B-BBB5-4346A105E451}" srcOrd="1" destOrd="0" presId="urn:microsoft.com/office/officeart/2005/8/layout/radial5"/>
    <dgm:cxn modelId="{106FB28D-BCBB-4D3A-991C-5139B3090123}" srcId="{6557350A-3C45-4EC4-BD45-838A563A24BA}" destId="{8BE6150F-627D-463F-A429-6115EACD92F1}" srcOrd="2" destOrd="0" parTransId="{4806E265-A206-4149-AA36-1D0DAA359A92}" sibTransId="{98D0B232-E0B7-4F4D-9AFC-8099FC3D8157}"/>
    <dgm:cxn modelId="{FC9F59A4-1545-444D-97E5-8755B0436F25}" type="presOf" srcId="{21313C8B-D0E0-459B-9831-C9E25084CEB6}" destId="{9F836EEE-6E69-4DE9-BD3D-15BF98987AD6}" srcOrd="0" destOrd="0" presId="urn:microsoft.com/office/officeart/2005/8/layout/radial5"/>
    <dgm:cxn modelId="{4A6255D9-6125-476A-9868-5D3788510018}" type="presOf" srcId="{4806E265-A206-4149-AA36-1D0DAA359A92}" destId="{50856CB1-48E4-4E7C-B400-07245F22C207}" srcOrd="1" destOrd="0" presId="urn:microsoft.com/office/officeart/2005/8/layout/radial5"/>
    <dgm:cxn modelId="{382C7B9C-CAD3-4E64-B0D8-9A368C1271C9}" type="presOf" srcId="{E8F30161-77AC-4737-ACC6-4BC1776E328D}" destId="{E02F3977-52B5-4120-B19F-858A4DCBE422}" srcOrd="0" destOrd="0" presId="urn:microsoft.com/office/officeart/2005/8/layout/radial5"/>
    <dgm:cxn modelId="{CB1D550B-29AE-46A8-B61D-814222FC43E6}" type="presParOf" srcId="{E02F3977-52B5-4120-B19F-858A4DCBE422}" destId="{64F5CA3E-E56F-4B9E-B484-C9A3D4E8C24B}" srcOrd="0" destOrd="0" presId="urn:microsoft.com/office/officeart/2005/8/layout/radial5"/>
    <dgm:cxn modelId="{77CB01C2-CB3B-45CF-B602-223387D43CA0}" type="presParOf" srcId="{E02F3977-52B5-4120-B19F-858A4DCBE422}" destId="{F6E48ACB-C7F3-4897-B308-94EF6BE53600}" srcOrd="1" destOrd="0" presId="urn:microsoft.com/office/officeart/2005/8/layout/radial5"/>
    <dgm:cxn modelId="{9928F8A3-28BA-4F56-8328-FF88623DBE8C}" type="presParOf" srcId="{F6E48ACB-C7F3-4897-B308-94EF6BE53600}" destId="{58C4001B-0F99-425B-BBB5-4346A105E451}" srcOrd="0" destOrd="0" presId="urn:microsoft.com/office/officeart/2005/8/layout/radial5"/>
    <dgm:cxn modelId="{F22E5DEE-C02E-47A5-BBFD-40E9C580DEFA}" type="presParOf" srcId="{E02F3977-52B5-4120-B19F-858A4DCBE422}" destId="{9C4764D1-A109-4101-BAF0-B31BE3E1F539}" srcOrd="2" destOrd="0" presId="urn:microsoft.com/office/officeart/2005/8/layout/radial5"/>
    <dgm:cxn modelId="{11FA946A-A267-40DC-B3DE-BFE2E1FC99BB}" type="presParOf" srcId="{E02F3977-52B5-4120-B19F-858A4DCBE422}" destId="{DF38FD28-E9F1-43DE-8540-2E4D591AE07A}" srcOrd="3" destOrd="0" presId="urn:microsoft.com/office/officeart/2005/8/layout/radial5"/>
    <dgm:cxn modelId="{3054861E-A512-4D5D-8E90-CB3B0EC40182}" type="presParOf" srcId="{DF38FD28-E9F1-43DE-8540-2E4D591AE07A}" destId="{BE880BA8-760B-4E2E-A586-232F58F54427}" srcOrd="0" destOrd="0" presId="urn:microsoft.com/office/officeart/2005/8/layout/radial5"/>
    <dgm:cxn modelId="{875C5971-5B4C-436D-9239-1D1E417B2012}" type="presParOf" srcId="{E02F3977-52B5-4120-B19F-858A4DCBE422}" destId="{9D199F7A-D54D-48E7-8822-9B18915C6CFF}" srcOrd="4" destOrd="0" presId="urn:microsoft.com/office/officeart/2005/8/layout/radial5"/>
    <dgm:cxn modelId="{A3EF339E-11F1-4016-8BE0-23FC4CD03D79}" type="presParOf" srcId="{E02F3977-52B5-4120-B19F-858A4DCBE422}" destId="{66AB7247-1D70-4577-952B-094EB4026075}" srcOrd="5" destOrd="0" presId="urn:microsoft.com/office/officeart/2005/8/layout/radial5"/>
    <dgm:cxn modelId="{77099D07-666A-4E82-968B-1917A486E7C6}" type="presParOf" srcId="{66AB7247-1D70-4577-952B-094EB4026075}" destId="{50856CB1-48E4-4E7C-B400-07245F22C207}" srcOrd="0" destOrd="0" presId="urn:microsoft.com/office/officeart/2005/8/layout/radial5"/>
    <dgm:cxn modelId="{E362C403-5FA1-48DC-AD23-9C5A3EC1CE1C}" type="presParOf" srcId="{E02F3977-52B5-4120-B19F-858A4DCBE422}" destId="{8C3F7C64-64CB-4915-8F71-746A83D69E62}" srcOrd="6" destOrd="0" presId="urn:microsoft.com/office/officeart/2005/8/layout/radial5"/>
    <dgm:cxn modelId="{F72C0C6D-5BC9-417B-B3FC-CE2C58EFE9C8}" type="presParOf" srcId="{E02F3977-52B5-4120-B19F-858A4DCBE422}" destId="{80E0D026-24B9-4222-862E-CC1331D320FB}" srcOrd="7" destOrd="0" presId="urn:microsoft.com/office/officeart/2005/8/layout/radial5"/>
    <dgm:cxn modelId="{328570C7-67E2-4B1B-A50A-133FDC709F0A}" type="presParOf" srcId="{80E0D026-24B9-4222-862E-CC1331D320FB}" destId="{A8B4EEB6-24DF-49FE-95F2-63CD4CD9DD94}" srcOrd="0" destOrd="0" presId="urn:microsoft.com/office/officeart/2005/8/layout/radial5"/>
    <dgm:cxn modelId="{DC1C88E0-5918-40AC-A918-0917F6BF9834}" type="presParOf" srcId="{E02F3977-52B5-4120-B19F-858A4DCBE422}" destId="{9F836EEE-6E69-4DE9-BD3D-15BF98987AD6}"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A7FECA-CDFC-4DD7-AFE6-91239FD8EB92}">
      <dsp:nvSpPr>
        <dsp:cNvPr id="0" name=""/>
        <dsp:cNvSpPr/>
      </dsp:nvSpPr>
      <dsp:spPr>
        <a:xfrm rot="16200000">
          <a:off x="-1640949" y="2286542"/>
          <a:ext cx="3656551" cy="321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3196" bIns="0" numCol="1" spcCol="1270" anchor="ctr" anchorCtr="1">
          <a:noAutofit/>
        </a:bodyPr>
        <a:lstStyle/>
        <a:p>
          <a:pPr lvl="0" algn="r" defTabSz="711200">
            <a:lnSpc>
              <a:spcPct val="90000"/>
            </a:lnSpc>
            <a:spcBef>
              <a:spcPct val="0"/>
            </a:spcBef>
            <a:spcAft>
              <a:spcPct val="35000"/>
            </a:spcAft>
          </a:pPr>
          <a:r>
            <a:rPr lang="en-US" sz="1600" b="1" kern="1200" dirty="0" smtClean="0"/>
            <a:t>Governance and Operations</a:t>
          </a:r>
          <a:endParaRPr lang="en-IN" sz="1600" b="1" kern="1200" dirty="0"/>
        </a:p>
      </dsp:txBody>
      <dsp:txXfrm rot="16200000">
        <a:off x="-1640949" y="2286542"/>
        <a:ext cx="3656551" cy="321104"/>
      </dsp:txXfrm>
    </dsp:sp>
    <dsp:sp modelId="{56E18274-A5D3-4173-8C1F-474388DAAC14}">
      <dsp:nvSpPr>
        <dsp:cNvPr id="0" name=""/>
        <dsp:cNvSpPr/>
      </dsp:nvSpPr>
      <dsp:spPr>
        <a:xfrm>
          <a:off x="347878" y="2"/>
          <a:ext cx="1599441" cy="46878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8319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smtClean="0"/>
            <a:t>Set up Advisory, Finance and Statutory Compliance Committees</a:t>
          </a:r>
          <a:endParaRPr lang="en-IN" sz="1300" b="0" kern="1200" dirty="0"/>
        </a:p>
        <a:p>
          <a:pPr marL="114300" lvl="1" indent="-114300" algn="l" defTabSz="577850">
            <a:lnSpc>
              <a:spcPct val="90000"/>
            </a:lnSpc>
            <a:spcBef>
              <a:spcPct val="0"/>
            </a:spcBef>
            <a:spcAft>
              <a:spcPct val="15000"/>
            </a:spcAft>
            <a:buChar char="••"/>
          </a:pPr>
          <a:r>
            <a:rPr lang="en-US" sz="1300" b="0" kern="1200" dirty="0" smtClean="0"/>
            <a:t>Establish governance and operations processes</a:t>
          </a:r>
          <a:endParaRPr lang="en-IN" sz="1300" b="0" kern="1200" dirty="0"/>
        </a:p>
        <a:p>
          <a:pPr marL="114300" lvl="1" indent="-114300" algn="l" defTabSz="577850">
            <a:lnSpc>
              <a:spcPct val="90000"/>
            </a:lnSpc>
            <a:spcBef>
              <a:spcPct val="0"/>
            </a:spcBef>
            <a:spcAft>
              <a:spcPct val="15000"/>
            </a:spcAft>
            <a:buChar char="••"/>
          </a:pPr>
          <a:r>
            <a:rPr lang="en-US" sz="1300" b="0" kern="1200" dirty="0" smtClean="0"/>
            <a:t>Leverage website to simplify  approvals, interactions</a:t>
          </a:r>
          <a:endParaRPr lang="en-IN" sz="1300" b="0" kern="1200" dirty="0"/>
        </a:p>
        <a:p>
          <a:pPr marL="114300" lvl="1" indent="-114300" algn="l" defTabSz="577850">
            <a:lnSpc>
              <a:spcPct val="90000"/>
            </a:lnSpc>
            <a:spcBef>
              <a:spcPct val="0"/>
            </a:spcBef>
            <a:spcAft>
              <a:spcPct val="15000"/>
            </a:spcAft>
            <a:buChar char="••"/>
          </a:pPr>
          <a:r>
            <a:rPr lang="en-US" sz="1300" b="0" kern="1200" dirty="0" smtClean="0"/>
            <a:t>Member Charter</a:t>
          </a:r>
          <a:endParaRPr lang="en-IN" sz="1300" b="0" kern="1200" dirty="0"/>
        </a:p>
        <a:p>
          <a:pPr marL="114300" lvl="1" indent="-114300" algn="l" defTabSz="577850">
            <a:lnSpc>
              <a:spcPct val="90000"/>
            </a:lnSpc>
            <a:spcBef>
              <a:spcPct val="0"/>
            </a:spcBef>
            <a:spcAft>
              <a:spcPct val="15000"/>
            </a:spcAft>
            <a:buChar char="••"/>
          </a:pPr>
          <a:r>
            <a:rPr lang="en-US" sz="1300" b="0" kern="1200" dirty="0" smtClean="0"/>
            <a:t>Establish  registered society  Infrastructure </a:t>
          </a:r>
          <a:endParaRPr lang="en-IN" sz="1300" b="0" kern="1200" dirty="0"/>
        </a:p>
        <a:p>
          <a:pPr marL="114300" lvl="1" indent="-114300" algn="l" defTabSz="577850">
            <a:lnSpc>
              <a:spcPct val="90000"/>
            </a:lnSpc>
            <a:spcBef>
              <a:spcPct val="0"/>
            </a:spcBef>
            <a:spcAft>
              <a:spcPct val="15000"/>
            </a:spcAft>
            <a:buChar char="••"/>
          </a:pPr>
          <a:endParaRPr lang="en-IN" sz="1300" b="0" kern="1200" dirty="0"/>
        </a:p>
      </dsp:txBody>
      <dsp:txXfrm>
        <a:off x="347878" y="2"/>
        <a:ext cx="1599441" cy="4687882"/>
      </dsp:txXfrm>
    </dsp:sp>
    <dsp:sp modelId="{F3765BBE-DAE7-419A-A082-FF156F01B3AD}">
      <dsp:nvSpPr>
        <dsp:cNvPr id="0" name=""/>
        <dsp:cNvSpPr/>
      </dsp:nvSpPr>
      <dsp:spPr>
        <a:xfrm>
          <a:off x="206586" y="119225"/>
          <a:ext cx="282584" cy="282584"/>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D521CB-64A0-4982-B44D-4FCB5D052EBE}">
      <dsp:nvSpPr>
        <dsp:cNvPr id="0" name=""/>
        <dsp:cNvSpPr/>
      </dsp:nvSpPr>
      <dsp:spPr>
        <a:xfrm rot="16200000">
          <a:off x="672091" y="2119795"/>
          <a:ext cx="3656551" cy="56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3196" bIns="0" numCol="1" spcCol="1270" anchor="ctr" anchorCtr="1">
          <a:noAutofit/>
        </a:bodyPr>
        <a:lstStyle/>
        <a:p>
          <a:pPr lvl="0" algn="l" defTabSz="711200">
            <a:lnSpc>
              <a:spcPct val="90000"/>
            </a:lnSpc>
            <a:spcBef>
              <a:spcPct val="0"/>
            </a:spcBef>
            <a:spcAft>
              <a:spcPct val="35000"/>
            </a:spcAft>
          </a:pPr>
          <a:r>
            <a:rPr lang="en-US" sz="1600" b="1" kern="1200" dirty="0" smtClean="0"/>
            <a:t>Member Development and Empowerment </a:t>
          </a:r>
          <a:endParaRPr lang="en-IN" sz="1600" b="1" kern="1200" dirty="0"/>
        </a:p>
      </dsp:txBody>
      <dsp:txXfrm rot="16200000">
        <a:off x="672091" y="2119795"/>
        <a:ext cx="3656551" cy="569912"/>
      </dsp:txXfrm>
    </dsp:sp>
    <dsp:sp modelId="{462193F9-A828-4ACA-8803-74CC2D2486F0}">
      <dsp:nvSpPr>
        <dsp:cNvPr id="0" name=""/>
        <dsp:cNvSpPr/>
      </dsp:nvSpPr>
      <dsp:spPr>
        <a:xfrm>
          <a:off x="2809141" y="2"/>
          <a:ext cx="1599441" cy="468788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8319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smtClean="0"/>
            <a:t>Increase  number of Volunteers</a:t>
          </a:r>
          <a:endParaRPr lang="en-IN" sz="1300" b="0" kern="1200" dirty="0"/>
        </a:p>
        <a:p>
          <a:pPr marL="114300" lvl="1" indent="-114300" algn="l" defTabSz="577850">
            <a:lnSpc>
              <a:spcPct val="90000"/>
            </a:lnSpc>
            <a:spcBef>
              <a:spcPct val="0"/>
            </a:spcBef>
            <a:spcAft>
              <a:spcPct val="15000"/>
            </a:spcAft>
            <a:buChar char="••"/>
          </a:pPr>
          <a:r>
            <a:rPr lang="en-US" sz="1300" b="0" kern="1200" dirty="0" smtClean="0"/>
            <a:t>Continuous Education and Skill Upgrade </a:t>
          </a:r>
          <a:endParaRPr lang="en-IN" sz="1300" b="0" kern="1200" dirty="0"/>
        </a:p>
        <a:p>
          <a:pPr marL="114300" lvl="1" indent="-114300" algn="l" defTabSz="577850">
            <a:lnSpc>
              <a:spcPct val="90000"/>
            </a:lnSpc>
            <a:spcBef>
              <a:spcPct val="0"/>
            </a:spcBef>
            <a:spcAft>
              <a:spcPct val="15000"/>
            </a:spcAft>
            <a:buChar char="••"/>
          </a:pPr>
          <a:r>
            <a:rPr lang="en-US" sz="1300" b="0" kern="1200" dirty="0" smtClean="0"/>
            <a:t>Technical Engagement,  Networking &amp; Exchange Programs</a:t>
          </a:r>
          <a:endParaRPr lang="en-US" sz="1300" b="0" kern="1200" dirty="0"/>
        </a:p>
        <a:p>
          <a:pPr marL="114300" lvl="1" indent="-114300" algn="l" defTabSz="577850">
            <a:lnSpc>
              <a:spcPct val="90000"/>
            </a:lnSpc>
            <a:spcBef>
              <a:spcPct val="0"/>
            </a:spcBef>
            <a:spcAft>
              <a:spcPct val="15000"/>
            </a:spcAft>
            <a:buChar char="••"/>
          </a:pPr>
          <a:r>
            <a:rPr lang="en-US" sz="1300" b="0" kern="1200" dirty="0" smtClean="0"/>
            <a:t>Replicate programs across the section geography</a:t>
          </a:r>
          <a:endParaRPr lang="en-IN" sz="1300" b="0" kern="1200" dirty="0"/>
        </a:p>
        <a:p>
          <a:pPr marL="114300" lvl="1" indent="-114300" algn="l" defTabSz="577850">
            <a:lnSpc>
              <a:spcPct val="90000"/>
            </a:lnSpc>
            <a:spcBef>
              <a:spcPct val="0"/>
            </a:spcBef>
            <a:spcAft>
              <a:spcPct val="15000"/>
            </a:spcAft>
            <a:buChar char="••"/>
          </a:pPr>
          <a:r>
            <a:rPr lang="en-US" sz="1300" b="0" kern="1200" dirty="0" smtClean="0"/>
            <a:t>Rewards and Recognition</a:t>
          </a:r>
          <a:endParaRPr lang="en-IN" sz="1300" b="0" kern="1200" dirty="0"/>
        </a:p>
        <a:p>
          <a:pPr marL="114300" lvl="1" indent="-114300" algn="l" defTabSz="577850">
            <a:lnSpc>
              <a:spcPct val="90000"/>
            </a:lnSpc>
            <a:spcBef>
              <a:spcPct val="0"/>
            </a:spcBef>
            <a:spcAft>
              <a:spcPct val="15000"/>
            </a:spcAft>
            <a:buChar char="••"/>
          </a:pPr>
          <a:r>
            <a:rPr lang="en-US" sz="1300" b="0" kern="1200" dirty="0" smtClean="0"/>
            <a:t>Develop next-line office bearers, Execom members</a:t>
          </a:r>
          <a:endParaRPr lang="en-IN" sz="1300" b="0" kern="1200" dirty="0"/>
        </a:p>
      </dsp:txBody>
      <dsp:txXfrm>
        <a:off x="2809141" y="2"/>
        <a:ext cx="1599441" cy="4687882"/>
      </dsp:txXfrm>
    </dsp:sp>
    <dsp:sp modelId="{2C3E2EEB-20CD-4788-AB77-855834CB6947}">
      <dsp:nvSpPr>
        <dsp:cNvPr id="0" name=""/>
        <dsp:cNvSpPr/>
      </dsp:nvSpPr>
      <dsp:spPr>
        <a:xfrm>
          <a:off x="2667849" y="119225"/>
          <a:ext cx="282584" cy="282584"/>
        </a:xfrm>
        <a:prstGeom prst="rect">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AE3A3D-E10A-4A47-AEEE-674BA8E3F659}">
      <dsp:nvSpPr>
        <dsp:cNvPr id="0" name=""/>
        <dsp:cNvSpPr/>
      </dsp:nvSpPr>
      <dsp:spPr>
        <a:xfrm rot="16200000">
          <a:off x="3126449" y="2168655"/>
          <a:ext cx="3656551" cy="321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3196" bIns="0" numCol="1" spcCol="1270" anchor="ctr" anchorCtr="1">
          <a:noAutofit/>
        </a:bodyPr>
        <a:lstStyle/>
        <a:p>
          <a:pPr lvl="0" algn="r" defTabSz="711200">
            <a:lnSpc>
              <a:spcPct val="90000"/>
            </a:lnSpc>
            <a:spcBef>
              <a:spcPct val="0"/>
            </a:spcBef>
            <a:spcAft>
              <a:spcPct val="35000"/>
            </a:spcAft>
          </a:pPr>
          <a:r>
            <a:rPr lang="en-US" sz="1600" b="1" kern="1200" dirty="0" smtClean="0"/>
            <a:t>Relevance to the Community</a:t>
          </a:r>
          <a:endParaRPr lang="en-IN" sz="1600" b="1" kern="1200" dirty="0"/>
        </a:p>
      </dsp:txBody>
      <dsp:txXfrm rot="16200000">
        <a:off x="3126449" y="2168655"/>
        <a:ext cx="3656551" cy="321104"/>
      </dsp:txXfrm>
    </dsp:sp>
    <dsp:sp modelId="{61ACF4BC-E9C9-4EE5-9B3E-2B6144B1D97E}">
      <dsp:nvSpPr>
        <dsp:cNvPr id="0" name=""/>
        <dsp:cNvSpPr/>
      </dsp:nvSpPr>
      <dsp:spPr>
        <a:xfrm>
          <a:off x="5146000" y="2"/>
          <a:ext cx="1599441" cy="468788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8319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smtClean="0"/>
            <a:t>Influence  Engineering education</a:t>
          </a:r>
          <a:endParaRPr lang="en-IN" sz="1300" b="0" kern="1200" dirty="0"/>
        </a:p>
        <a:p>
          <a:pPr marL="114300" lvl="1" indent="-114300" algn="l" defTabSz="577850">
            <a:lnSpc>
              <a:spcPct val="90000"/>
            </a:lnSpc>
            <a:spcBef>
              <a:spcPct val="0"/>
            </a:spcBef>
            <a:spcAft>
              <a:spcPct val="15000"/>
            </a:spcAft>
            <a:buChar char="••"/>
          </a:pPr>
          <a:r>
            <a:rPr lang="en-US" sz="1300" b="0" kern="1200" dirty="0" smtClean="0"/>
            <a:t>Enhance Industry connect</a:t>
          </a:r>
          <a:endParaRPr lang="en-IN" sz="1300" b="0" kern="1200" dirty="0"/>
        </a:p>
        <a:p>
          <a:pPr marL="114300" lvl="1" indent="-114300" algn="l" defTabSz="577850">
            <a:lnSpc>
              <a:spcPct val="90000"/>
            </a:lnSpc>
            <a:spcBef>
              <a:spcPct val="0"/>
            </a:spcBef>
            <a:spcAft>
              <a:spcPct val="15000"/>
            </a:spcAft>
            <a:buChar char="••"/>
          </a:pPr>
          <a:r>
            <a:rPr lang="en-US" sz="1300" b="0" kern="1200" dirty="0" smtClean="0"/>
            <a:t>Invigorate SIGHT, Affinity Group  and all Society Chapter activities</a:t>
          </a:r>
          <a:endParaRPr lang="en-IN" sz="1300" b="0" kern="1200" dirty="0"/>
        </a:p>
        <a:p>
          <a:pPr marL="114300" lvl="1" indent="-114300" algn="l" defTabSz="577850">
            <a:lnSpc>
              <a:spcPct val="90000"/>
            </a:lnSpc>
            <a:spcBef>
              <a:spcPct val="0"/>
            </a:spcBef>
            <a:spcAft>
              <a:spcPct val="15000"/>
            </a:spcAft>
            <a:buChar char="••"/>
          </a:pPr>
          <a:r>
            <a:rPr lang="en-US" sz="1300" b="0" kern="1200" dirty="0" smtClean="0"/>
            <a:t>Student Employability</a:t>
          </a:r>
          <a:endParaRPr lang="en-IN" sz="1300" b="0" kern="1200" dirty="0"/>
        </a:p>
        <a:p>
          <a:pPr marL="114300" lvl="1" indent="-114300" algn="l" defTabSz="577850">
            <a:lnSpc>
              <a:spcPct val="90000"/>
            </a:lnSpc>
            <a:spcBef>
              <a:spcPct val="0"/>
            </a:spcBef>
            <a:spcAft>
              <a:spcPct val="15000"/>
            </a:spcAft>
            <a:buChar char="••"/>
          </a:pPr>
          <a:r>
            <a:rPr lang="en-US" sz="1300" b="0" kern="1200" dirty="0" smtClean="0"/>
            <a:t>Enhance Faculty  Effectiveness</a:t>
          </a:r>
          <a:endParaRPr lang="en-IN" sz="1300" b="0" kern="1200" dirty="0"/>
        </a:p>
        <a:p>
          <a:pPr marL="114300" lvl="1" indent="-114300" algn="l" defTabSz="577850">
            <a:lnSpc>
              <a:spcPct val="90000"/>
            </a:lnSpc>
            <a:spcBef>
              <a:spcPct val="0"/>
            </a:spcBef>
            <a:spcAft>
              <a:spcPct val="15000"/>
            </a:spcAft>
            <a:buChar char="••"/>
          </a:pPr>
          <a:r>
            <a:rPr lang="en-US" sz="1300" b="0" kern="1200" dirty="0" smtClean="0"/>
            <a:t>Drive Industry – Academia collaboration</a:t>
          </a:r>
          <a:endParaRPr lang="en-IN" sz="1300" b="0" kern="1200" dirty="0"/>
        </a:p>
        <a:p>
          <a:pPr marL="114300" lvl="1" indent="-114300" algn="l" defTabSz="577850">
            <a:lnSpc>
              <a:spcPct val="90000"/>
            </a:lnSpc>
            <a:spcBef>
              <a:spcPct val="0"/>
            </a:spcBef>
            <a:spcAft>
              <a:spcPct val="15000"/>
            </a:spcAft>
            <a:buChar char="••"/>
          </a:pPr>
          <a:r>
            <a:rPr lang="en-US" sz="1300" b="0" kern="1200" dirty="0" smtClean="0"/>
            <a:t>Conduct events of Relevance</a:t>
          </a:r>
          <a:endParaRPr lang="en-IN" sz="1300" b="0" kern="1200" dirty="0"/>
        </a:p>
      </dsp:txBody>
      <dsp:txXfrm>
        <a:off x="5146000" y="2"/>
        <a:ext cx="1599441" cy="4687882"/>
      </dsp:txXfrm>
    </dsp:sp>
    <dsp:sp modelId="{679BA3C1-DEE0-468F-9779-284B2F8F515C}">
      <dsp:nvSpPr>
        <dsp:cNvPr id="0" name=""/>
        <dsp:cNvSpPr/>
      </dsp:nvSpPr>
      <dsp:spPr>
        <a:xfrm>
          <a:off x="5004708" y="119225"/>
          <a:ext cx="282584" cy="282584"/>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C9DFD-330E-41C3-8D55-E328308BE87C}">
      <dsp:nvSpPr>
        <dsp:cNvPr id="0" name=""/>
        <dsp:cNvSpPr/>
      </dsp:nvSpPr>
      <dsp:spPr>
        <a:xfrm rot="16200000">
          <a:off x="5464753" y="2271806"/>
          <a:ext cx="3656551" cy="321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3196" bIns="0" numCol="1" spcCol="1270" anchor="ctr" anchorCtr="1">
          <a:noAutofit/>
        </a:bodyPr>
        <a:lstStyle/>
        <a:p>
          <a:pPr lvl="0" algn="ctr" defTabSz="711200">
            <a:lnSpc>
              <a:spcPct val="90000"/>
            </a:lnSpc>
            <a:spcBef>
              <a:spcPct val="0"/>
            </a:spcBef>
            <a:spcAft>
              <a:spcPct val="35000"/>
            </a:spcAft>
          </a:pPr>
          <a:r>
            <a:rPr lang="en-US" sz="1600" b="1" kern="1200" dirty="0" smtClean="0"/>
            <a:t>Thought Leadership</a:t>
          </a:r>
          <a:endParaRPr lang="en-IN" sz="1600" b="1" kern="1200" dirty="0"/>
        </a:p>
      </dsp:txBody>
      <dsp:txXfrm rot="16200000">
        <a:off x="5464753" y="2271806"/>
        <a:ext cx="3656551" cy="321104"/>
      </dsp:txXfrm>
    </dsp:sp>
    <dsp:sp modelId="{738219EC-E612-4791-9200-5422FB944F08}">
      <dsp:nvSpPr>
        <dsp:cNvPr id="0" name=""/>
        <dsp:cNvSpPr/>
      </dsp:nvSpPr>
      <dsp:spPr>
        <a:xfrm>
          <a:off x="7482859" y="2"/>
          <a:ext cx="1599441" cy="468788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8319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smtClean="0">
              <a:ea typeface="ＭＳ Ｐゴシック" charset="-128"/>
            </a:rPr>
            <a:t>Leverage the intellectual capital of the section to Influence policies, standards</a:t>
          </a:r>
          <a:endParaRPr lang="en-IN" sz="1300" b="0" kern="1200" dirty="0"/>
        </a:p>
        <a:p>
          <a:pPr marL="114300" lvl="1" indent="-114300" algn="l" defTabSz="577850">
            <a:lnSpc>
              <a:spcPct val="90000"/>
            </a:lnSpc>
            <a:spcBef>
              <a:spcPct val="0"/>
            </a:spcBef>
            <a:spcAft>
              <a:spcPct val="15000"/>
            </a:spcAft>
            <a:buChar char="••"/>
          </a:pPr>
          <a:r>
            <a:rPr lang="en-US" sz="1300" b="0" kern="1200" dirty="0" smtClean="0">
              <a:ea typeface="ＭＳ Ｐゴシック" charset="-128"/>
            </a:rPr>
            <a:t>Share Best (Next) practices</a:t>
          </a:r>
        </a:p>
        <a:p>
          <a:pPr marL="114300" lvl="1" indent="-114300" algn="l" defTabSz="577850">
            <a:lnSpc>
              <a:spcPct val="90000"/>
            </a:lnSpc>
            <a:spcBef>
              <a:spcPct val="0"/>
            </a:spcBef>
            <a:spcAft>
              <a:spcPct val="15000"/>
            </a:spcAft>
            <a:buChar char="••"/>
          </a:pPr>
          <a:r>
            <a:rPr lang="en-US" sz="1300" b="0" kern="1200" dirty="0" smtClean="0">
              <a:ea typeface="ＭＳ Ｐゴシック" charset="-128"/>
            </a:rPr>
            <a:t>Promote and publicize innovation</a:t>
          </a:r>
          <a:endParaRPr lang="en-IN" sz="1300" b="0" kern="1200" dirty="0"/>
        </a:p>
        <a:p>
          <a:pPr marL="114300" lvl="1" indent="-114300" algn="l" defTabSz="577850">
            <a:lnSpc>
              <a:spcPct val="90000"/>
            </a:lnSpc>
            <a:spcBef>
              <a:spcPct val="0"/>
            </a:spcBef>
            <a:spcAft>
              <a:spcPct val="15000"/>
            </a:spcAft>
            <a:buChar char="••"/>
          </a:pPr>
          <a:r>
            <a:rPr lang="en-US" sz="1300" b="0" kern="1200" dirty="0" smtClean="0">
              <a:ea typeface="ＭＳ Ｐゴシック" charset="-128"/>
            </a:rPr>
            <a:t>Create an innovation manual</a:t>
          </a:r>
          <a:endParaRPr lang="en-IN" sz="1300" b="0" kern="1200" dirty="0"/>
        </a:p>
        <a:p>
          <a:pPr marL="114300" lvl="1" indent="-114300" algn="l" defTabSz="577850">
            <a:lnSpc>
              <a:spcPct val="90000"/>
            </a:lnSpc>
            <a:spcBef>
              <a:spcPct val="0"/>
            </a:spcBef>
            <a:spcAft>
              <a:spcPct val="15000"/>
            </a:spcAft>
            <a:buChar char="••"/>
          </a:pPr>
          <a:r>
            <a:rPr lang="en-US" sz="1300" b="0" kern="1200" dirty="0" smtClean="0"/>
            <a:t>Enhance Website, Social Media connect</a:t>
          </a:r>
          <a:endParaRPr lang="en-IN" sz="1300" b="0" kern="1200" dirty="0"/>
        </a:p>
      </dsp:txBody>
      <dsp:txXfrm>
        <a:off x="7482859" y="2"/>
        <a:ext cx="1599441" cy="4687882"/>
      </dsp:txXfrm>
    </dsp:sp>
    <dsp:sp modelId="{B637A193-98CB-4F0F-95BA-33E7C79EBC1E}">
      <dsp:nvSpPr>
        <dsp:cNvPr id="0" name=""/>
        <dsp:cNvSpPr/>
      </dsp:nvSpPr>
      <dsp:spPr>
        <a:xfrm>
          <a:off x="7341567" y="119225"/>
          <a:ext cx="282584" cy="282584"/>
        </a:xfrm>
        <a:prstGeom prst="rec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676E0-81EC-4BE1-A7A7-664A3333DD92}">
      <dsp:nvSpPr>
        <dsp:cNvPr id="0" name=""/>
        <dsp:cNvSpPr/>
      </dsp:nvSpPr>
      <dsp:spPr>
        <a:xfrm rot="10800000">
          <a:off x="1714815" y="2042"/>
          <a:ext cx="6057534" cy="75617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454" tIns="91440" rIns="170688" bIns="91440" numCol="1" spcCol="1270" anchor="ctr" anchorCtr="0">
          <a:noAutofit/>
        </a:bodyPr>
        <a:lstStyle/>
        <a:p>
          <a:pPr lvl="0" algn="l" defTabSz="1066800">
            <a:lnSpc>
              <a:spcPct val="90000"/>
            </a:lnSpc>
            <a:spcBef>
              <a:spcPct val="0"/>
            </a:spcBef>
            <a:spcAft>
              <a:spcPct val="35000"/>
            </a:spcAft>
          </a:pPr>
          <a:r>
            <a:rPr lang="en-US" sz="2400" kern="1200" smtClean="0">
              <a:effectLst>
                <a:outerShdw blurRad="38100" dist="38100" dir="2700000" algn="tl">
                  <a:srgbClr val="000000">
                    <a:alpha val="43137"/>
                  </a:srgbClr>
                </a:outerShdw>
              </a:effectLst>
              <a:latin typeface="Calibri" pitchFamily="34" charset="0"/>
              <a:cs typeface="Times New Roman" pitchFamily="18" charset="0"/>
            </a:rPr>
            <a:t>Renewable Energy and Energy Efficiency – May 2013</a:t>
          </a:r>
          <a:endParaRPr lang="en-IN" sz="2400" kern="1200" dirty="0"/>
        </a:p>
      </dsp:txBody>
      <dsp:txXfrm rot="10800000">
        <a:off x="1714815" y="2042"/>
        <a:ext cx="6057534" cy="756179"/>
      </dsp:txXfrm>
    </dsp:sp>
    <dsp:sp modelId="{4E01856C-AF5F-40A3-80A1-97AF8FE60883}">
      <dsp:nvSpPr>
        <dsp:cNvPr id="0" name=""/>
        <dsp:cNvSpPr/>
      </dsp:nvSpPr>
      <dsp:spPr>
        <a:xfrm>
          <a:off x="1336725" y="2042"/>
          <a:ext cx="756179" cy="75617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941A95-15EB-45FC-BE43-6C8DA700E3C9}">
      <dsp:nvSpPr>
        <dsp:cNvPr id="0" name=""/>
        <dsp:cNvSpPr/>
      </dsp:nvSpPr>
      <dsp:spPr>
        <a:xfrm rot="10800000">
          <a:off x="1714815" y="983948"/>
          <a:ext cx="6057534" cy="756179"/>
        </a:xfrm>
        <a:prstGeom prst="homePlate">
          <a:avLst/>
        </a:prstGeom>
        <a:solidFill>
          <a:schemeClr val="accent2">
            <a:hueOff val="895152"/>
            <a:satOff val="-8902"/>
            <a:lumOff val="-2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454"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latin typeface="Calibri" pitchFamily="34" charset="0"/>
              <a:cs typeface="Times New Roman" pitchFamily="18" charset="0"/>
            </a:rPr>
            <a:t>Industry Outreach Program – Aug</a:t>
          </a:r>
          <a:r>
            <a:rPr lang="en-US" sz="2400" kern="1200" smtClean="0">
              <a:effectLst>
                <a:outerShdw blurRad="38100" dist="38100" dir="2700000" algn="tl">
                  <a:srgbClr val="000000">
                    <a:alpha val="43137"/>
                  </a:srgbClr>
                </a:outerShdw>
              </a:effectLst>
              <a:latin typeface="Calibri" pitchFamily="34" charset="0"/>
              <a:cs typeface="Times New Roman" pitchFamily="18" charset="0"/>
            </a:rPr>
            <a:t>’ 2013, Oct ’14 (2)</a:t>
          </a:r>
          <a:endParaRPr lang="en-IN" sz="2400" kern="1200" dirty="0"/>
        </a:p>
      </dsp:txBody>
      <dsp:txXfrm rot="10800000">
        <a:off x="1714815" y="983948"/>
        <a:ext cx="6057534" cy="756179"/>
      </dsp:txXfrm>
    </dsp:sp>
    <dsp:sp modelId="{11F3A36D-B721-4083-B29E-77FAACDC261E}">
      <dsp:nvSpPr>
        <dsp:cNvPr id="0" name=""/>
        <dsp:cNvSpPr/>
      </dsp:nvSpPr>
      <dsp:spPr>
        <a:xfrm>
          <a:off x="1336725" y="983948"/>
          <a:ext cx="756179" cy="75617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F6E4D-1B42-4D1F-B9F8-28E50D427D32}">
      <dsp:nvSpPr>
        <dsp:cNvPr id="0" name=""/>
        <dsp:cNvSpPr/>
      </dsp:nvSpPr>
      <dsp:spPr>
        <a:xfrm rot="10800000">
          <a:off x="1714815" y="1965853"/>
          <a:ext cx="6057534" cy="756179"/>
        </a:xfrm>
        <a:prstGeom prst="homePlate">
          <a:avLst/>
        </a:prstGeom>
        <a:solidFill>
          <a:schemeClr val="accent2">
            <a:hueOff val="1790305"/>
            <a:satOff val="-17804"/>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454"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latin typeface="Calibri" pitchFamily="34" charset="0"/>
              <a:cs typeface="Times New Roman" pitchFamily="18" charset="0"/>
            </a:rPr>
            <a:t>Internal Security</a:t>
          </a:r>
          <a:r>
            <a:rPr lang="en-IN" sz="2400" kern="1200" dirty="0" smtClean="0">
              <a:effectLst>
                <a:outerShdw blurRad="38100" dist="38100" dir="2700000" algn="tl">
                  <a:srgbClr val="000000">
                    <a:alpha val="43137"/>
                  </a:srgbClr>
                </a:outerShdw>
              </a:effectLst>
              <a:latin typeface="Calibri" pitchFamily="34" charset="0"/>
              <a:cs typeface="Times New Roman" pitchFamily="18" charset="0"/>
            </a:rPr>
            <a:t>: Technologies to Pre-empt and Protect</a:t>
          </a:r>
          <a:r>
            <a:rPr lang="en-US" sz="2400" kern="1200" dirty="0" smtClean="0">
              <a:effectLst>
                <a:outerShdw blurRad="38100" dist="38100" dir="2700000" algn="tl">
                  <a:srgbClr val="000000">
                    <a:alpha val="43137"/>
                  </a:srgbClr>
                </a:outerShdw>
              </a:effectLst>
              <a:latin typeface="Calibri" pitchFamily="34" charset="0"/>
              <a:cs typeface="Times New Roman" pitchFamily="18" charset="0"/>
            </a:rPr>
            <a:t> - October 2013</a:t>
          </a:r>
          <a:endParaRPr lang="en-IN" sz="2400" kern="1200" dirty="0" smtClean="0">
            <a:effectLst>
              <a:outerShdw blurRad="38100" dist="38100" dir="2700000" algn="tl">
                <a:srgbClr val="000000">
                  <a:alpha val="43137"/>
                </a:srgbClr>
              </a:outerShdw>
            </a:effectLst>
            <a:latin typeface="Calibri" pitchFamily="34" charset="0"/>
            <a:cs typeface="Times New Roman" pitchFamily="18" charset="0"/>
          </a:endParaRPr>
        </a:p>
      </dsp:txBody>
      <dsp:txXfrm rot="10800000">
        <a:off x="1714815" y="1965853"/>
        <a:ext cx="6057534" cy="756179"/>
      </dsp:txXfrm>
    </dsp:sp>
    <dsp:sp modelId="{03BAA5FF-1EA7-487E-85B3-F875D54A9F98}">
      <dsp:nvSpPr>
        <dsp:cNvPr id="0" name=""/>
        <dsp:cNvSpPr/>
      </dsp:nvSpPr>
      <dsp:spPr>
        <a:xfrm>
          <a:off x="1336725" y="1965853"/>
          <a:ext cx="756179" cy="75617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374D5F-2A2D-41BF-BFE1-FA997687A1D3}">
      <dsp:nvSpPr>
        <dsp:cNvPr id="0" name=""/>
        <dsp:cNvSpPr/>
      </dsp:nvSpPr>
      <dsp:spPr>
        <a:xfrm rot="10800000">
          <a:off x="1714815" y="2947758"/>
          <a:ext cx="6057534" cy="756179"/>
        </a:xfrm>
        <a:prstGeom prst="homePlate">
          <a:avLst/>
        </a:prstGeom>
        <a:solidFill>
          <a:schemeClr val="accent2">
            <a:hueOff val="2685457"/>
            <a:satOff val="-26706"/>
            <a:lumOff val="-7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454"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latin typeface="Calibri" pitchFamily="34" charset="0"/>
              <a:cs typeface="Times New Roman" pitchFamily="18" charset="0"/>
            </a:rPr>
            <a:t>R10 South Asia Conference Leadership Program - December 2013</a:t>
          </a:r>
          <a:endParaRPr lang="en-IN" sz="2400" kern="1200" dirty="0"/>
        </a:p>
      </dsp:txBody>
      <dsp:txXfrm rot="10800000">
        <a:off x="1714815" y="2947758"/>
        <a:ext cx="6057534" cy="756179"/>
      </dsp:txXfrm>
    </dsp:sp>
    <dsp:sp modelId="{B47D2A60-E863-4B5E-B846-24877BC54F4C}">
      <dsp:nvSpPr>
        <dsp:cNvPr id="0" name=""/>
        <dsp:cNvSpPr/>
      </dsp:nvSpPr>
      <dsp:spPr>
        <a:xfrm>
          <a:off x="1336725" y="2947758"/>
          <a:ext cx="756179" cy="756179"/>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D27EBE-E3C8-4B0C-9C54-41275135E7C2}">
      <dsp:nvSpPr>
        <dsp:cNvPr id="0" name=""/>
        <dsp:cNvSpPr/>
      </dsp:nvSpPr>
      <dsp:spPr>
        <a:xfrm rot="10800000">
          <a:off x="1714815" y="3929664"/>
          <a:ext cx="6057534" cy="756179"/>
        </a:xfrm>
        <a:prstGeom prst="homePlate">
          <a:avLst/>
        </a:prstGeom>
        <a:solidFill>
          <a:schemeClr val="accent2">
            <a:hueOff val="3580609"/>
            <a:satOff val="-35608"/>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454" tIns="91440" rIns="170688" bIns="91440" numCol="1" spcCol="1270" anchor="ctr" anchorCtr="0">
          <a:noAutofit/>
        </a:bodyPr>
        <a:lstStyle/>
        <a:p>
          <a:pPr lvl="0" algn="l" defTabSz="1066800">
            <a:lnSpc>
              <a:spcPct val="90000"/>
            </a:lnSpc>
            <a:spcBef>
              <a:spcPct val="0"/>
            </a:spcBef>
            <a:spcAft>
              <a:spcPct val="35000"/>
            </a:spcAft>
          </a:pPr>
          <a:r>
            <a:rPr lang="en-IN" sz="2400" kern="1200" dirty="0" smtClean="0">
              <a:effectLst>
                <a:outerShdw blurRad="38100" dist="38100" dir="2700000" algn="tl">
                  <a:srgbClr val="000000">
                    <a:alpha val="43137"/>
                  </a:srgbClr>
                </a:outerShdw>
              </a:effectLst>
              <a:latin typeface="Calibri" pitchFamily="34" charset="0"/>
              <a:cs typeface="Times New Roman" pitchFamily="18" charset="0"/>
            </a:rPr>
            <a:t>IEEE India Council flagship conference </a:t>
          </a:r>
          <a:r>
            <a:rPr lang="en-US" sz="2400" kern="1200" dirty="0" smtClean="0">
              <a:effectLst>
                <a:outerShdw blurRad="38100" dist="38100" dir="2700000" algn="tl">
                  <a:srgbClr val="000000">
                    <a:alpha val="43137"/>
                  </a:srgbClr>
                </a:outerShdw>
              </a:effectLst>
              <a:latin typeface="Calibri" pitchFamily="34" charset="0"/>
              <a:cs typeface="Times New Roman" pitchFamily="18" charset="0"/>
            </a:rPr>
            <a:t>INDICON 2013 – December 2013</a:t>
          </a:r>
          <a:endParaRPr lang="en-IN" sz="2400" kern="1200" dirty="0">
            <a:effectLst>
              <a:outerShdw blurRad="38100" dist="38100" dir="2700000" algn="tl">
                <a:srgbClr val="000000">
                  <a:alpha val="43137"/>
                </a:srgbClr>
              </a:outerShdw>
            </a:effectLst>
            <a:latin typeface="Calibri" pitchFamily="34" charset="0"/>
            <a:cs typeface="Times New Roman" pitchFamily="18" charset="0"/>
          </a:endParaRPr>
        </a:p>
      </dsp:txBody>
      <dsp:txXfrm rot="10800000">
        <a:off x="1714815" y="3929664"/>
        <a:ext cx="6057534" cy="756179"/>
      </dsp:txXfrm>
    </dsp:sp>
    <dsp:sp modelId="{3B192734-6DF1-4036-B4D6-867EBEC84ABE}">
      <dsp:nvSpPr>
        <dsp:cNvPr id="0" name=""/>
        <dsp:cNvSpPr/>
      </dsp:nvSpPr>
      <dsp:spPr>
        <a:xfrm>
          <a:off x="1336725" y="3929664"/>
          <a:ext cx="756179" cy="756179"/>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C73E5D-1C19-4A87-B5C2-BD813A01EF70}">
      <dsp:nvSpPr>
        <dsp:cNvPr id="0" name=""/>
        <dsp:cNvSpPr/>
      </dsp:nvSpPr>
      <dsp:spPr>
        <a:xfrm>
          <a:off x="63026" y="0"/>
          <a:ext cx="4516120" cy="451612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F3F62C-39FB-4ED5-A66A-8B466D9C85CE}">
      <dsp:nvSpPr>
        <dsp:cNvPr id="0" name=""/>
        <dsp:cNvSpPr/>
      </dsp:nvSpPr>
      <dsp:spPr>
        <a:xfrm>
          <a:off x="2440145" y="2086513"/>
          <a:ext cx="6469734" cy="64213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latin typeface="+mn-lt"/>
              <a:cs typeface="Times New Roman" pitchFamily="18" charset="0"/>
            </a:rPr>
            <a:t>Indo German Chamber of Commerce (IGCC)</a:t>
          </a:r>
          <a:endParaRPr lang="en-IN" sz="1600" b="1" kern="1200" dirty="0">
            <a:latin typeface="+mn-lt"/>
          </a:endParaRPr>
        </a:p>
      </dsp:txBody>
      <dsp:txXfrm>
        <a:off x="2440145" y="2086513"/>
        <a:ext cx="6469734" cy="642135"/>
      </dsp:txXfrm>
    </dsp:sp>
    <dsp:sp modelId="{20F9DA1C-AA72-40F4-8EE1-7E265D070BDA}">
      <dsp:nvSpPr>
        <dsp:cNvPr id="0" name=""/>
        <dsp:cNvSpPr/>
      </dsp:nvSpPr>
      <dsp:spPr>
        <a:xfrm>
          <a:off x="2440174" y="433973"/>
          <a:ext cx="6469705" cy="64213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latin typeface="+mn-lt"/>
              <a:cs typeface="Times New Roman" pitchFamily="18" charset="0"/>
            </a:rPr>
            <a:t>Bombay Chamber of Commerce &amp; Industry (BCCI)</a:t>
          </a:r>
          <a:endParaRPr lang="en-IN" sz="1600" b="1" kern="1200" dirty="0">
            <a:latin typeface="+mn-lt"/>
          </a:endParaRPr>
        </a:p>
      </dsp:txBody>
      <dsp:txXfrm>
        <a:off x="2440174" y="433973"/>
        <a:ext cx="6469705" cy="642135"/>
      </dsp:txXfrm>
    </dsp:sp>
    <dsp:sp modelId="{A0F0125A-0E9C-4C00-8955-81657A2DE8FE}">
      <dsp:nvSpPr>
        <dsp:cNvPr id="0" name=""/>
        <dsp:cNvSpPr/>
      </dsp:nvSpPr>
      <dsp:spPr>
        <a:xfrm>
          <a:off x="2467292" y="1262704"/>
          <a:ext cx="6439411" cy="64213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latin typeface="+mn-lt"/>
              <a:cs typeface="Times New Roman" pitchFamily="18" charset="0"/>
            </a:rPr>
            <a:t>Project Management  Institute (PMI)</a:t>
          </a:r>
          <a:endParaRPr lang="en-IN" sz="1600" b="1" kern="1200" dirty="0">
            <a:latin typeface="+mn-lt"/>
          </a:endParaRPr>
        </a:p>
      </dsp:txBody>
      <dsp:txXfrm>
        <a:off x="2467292" y="1262704"/>
        <a:ext cx="6439411" cy="642135"/>
      </dsp:txXfrm>
    </dsp:sp>
    <dsp:sp modelId="{706214F1-8E47-4732-89FC-6D49C6B82024}">
      <dsp:nvSpPr>
        <dsp:cNvPr id="0" name=""/>
        <dsp:cNvSpPr/>
      </dsp:nvSpPr>
      <dsp:spPr>
        <a:xfrm>
          <a:off x="2396964" y="2874092"/>
          <a:ext cx="6512915" cy="64213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IN" sz="1600" b="1" kern="1200" dirty="0" smtClean="0">
              <a:effectLst>
                <a:outerShdw blurRad="38100" dist="38100" dir="2700000" algn="tl">
                  <a:srgbClr val="000000">
                    <a:alpha val="43137"/>
                  </a:srgbClr>
                </a:outerShdw>
              </a:effectLst>
              <a:latin typeface="+mn-lt"/>
            </a:rPr>
            <a:t>Computer Society of India (CSI)</a:t>
          </a:r>
          <a:endParaRPr lang="en-IN" sz="1600" b="1" kern="1200" dirty="0">
            <a:effectLst>
              <a:outerShdw blurRad="38100" dist="38100" dir="2700000" algn="tl">
                <a:srgbClr val="000000">
                  <a:alpha val="43137"/>
                </a:srgbClr>
              </a:outerShdw>
            </a:effectLst>
            <a:latin typeface="+mn-lt"/>
          </a:endParaRPr>
        </a:p>
      </dsp:txBody>
      <dsp:txXfrm>
        <a:off x="2396964" y="2874092"/>
        <a:ext cx="6512915" cy="642135"/>
      </dsp:txXfrm>
    </dsp:sp>
    <dsp:sp modelId="{A6B13790-D0F1-4055-85E4-B0761DF23BF5}">
      <dsp:nvSpPr>
        <dsp:cNvPr id="0" name=""/>
        <dsp:cNvSpPr/>
      </dsp:nvSpPr>
      <dsp:spPr>
        <a:xfrm>
          <a:off x="2411474" y="3641470"/>
          <a:ext cx="6475253" cy="64213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IN" sz="1600" b="1" kern="1200" dirty="0" smtClean="0">
              <a:effectLst>
                <a:outerShdw blurRad="38100" dist="38100" dir="2700000" algn="tl">
                  <a:srgbClr val="000000">
                    <a:alpha val="43137"/>
                  </a:srgbClr>
                </a:outerShdw>
              </a:effectLst>
            </a:rPr>
            <a:t>Institute of Electronics &amp; Telecommunications Engineers (IETE)</a:t>
          </a:r>
          <a:endParaRPr lang="en-IN" sz="1600" b="1" kern="1200" dirty="0">
            <a:effectLst>
              <a:outerShdw blurRad="38100" dist="38100" dir="2700000" algn="tl">
                <a:srgbClr val="000000">
                  <a:alpha val="43137"/>
                </a:srgbClr>
              </a:outerShdw>
            </a:effectLst>
          </a:endParaRPr>
        </a:p>
      </dsp:txBody>
      <dsp:txXfrm>
        <a:off x="2411474" y="3641470"/>
        <a:ext cx="6475253" cy="64213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F5CA3E-E56F-4B9E-B484-C9A3D4E8C24B}">
      <dsp:nvSpPr>
        <dsp:cNvPr id="0" name=""/>
        <dsp:cNvSpPr/>
      </dsp:nvSpPr>
      <dsp:spPr>
        <a:xfrm>
          <a:off x="3001830" y="1713420"/>
          <a:ext cx="2732348" cy="1222998"/>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smtClean="0"/>
            <a:t>IEEE</a:t>
          </a:r>
        </a:p>
        <a:p>
          <a:pPr lvl="0" algn="ctr" defTabSz="800100">
            <a:lnSpc>
              <a:spcPct val="90000"/>
            </a:lnSpc>
            <a:spcBef>
              <a:spcPct val="0"/>
            </a:spcBef>
            <a:spcAft>
              <a:spcPct val="35000"/>
            </a:spcAft>
          </a:pPr>
          <a:r>
            <a:rPr lang="en-IN" sz="1800" b="1" kern="1200" dirty="0" smtClean="0"/>
            <a:t>Bombay</a:t>
          </a:r>
        </a:p>
        <a:p>
          <a:pPr lvl="0" algn="ctr" defTabSz="800100">
            <a:lnSpc>
              <a:spcPct val="90000"/>
            </a:lnSpc>
            <a:spcBef>
              <a:spcPct val="0"/>
            </a:spcBef>
            <a:spcAft>
              <a:spcPct val="35000"/>
            </a:spcAft>
          </a:pPr>
          <a:r>
            <a:rPr lang="en-IN" sz="1800" b="1" kern="1200" dirty="0" smtClean="0"/>
            <a:t>Section</a:t>
          </a:r>
          <a:endParaRPr lang="en-IN" sz="1800" b="1" kern="1200" dirty="0"/>
        </a:p>
      </dsp:txBody>
      <dsp:txXfrm>
        <a:off x="3001830" y="1713420"/>
        <a:ext cx="2732348" cy="1222998"/>
      </dsp:txXfrm>
    </dsp:sp>
    <dsp:sp modelId="{F6E48ACB-C7F3-4897-B308-94EF6BE53600}">
      <dsp:nvSpPr>
        <dsp:cNvPr id="0" name=""/>
        <dsp:cNvSpPr/>
      </dsp:nvSpPr>
      <dsp:spPr>
        <a:xfrm rot="16259257">
          <a:off x="4253362" y="1254242"/>
          <a:ext cx="258522" cy="415819"/>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dirty="0"/>
        </a:p>
      </dsp:txBody>
      <dsp:txXfrm rot="16259257">
        <a:off x="4253362" y="1254242"/>
        <a:ext cx="258522" cy="415819"/>
      </dsp:txXfrm>
    </dsp:sp>
    <dsp:sp modelId="{9C4764D1-A109-4101-BAF0-B31BE3E1F539}">
      <dsp:nvSpPr>
        <dsp:cNvPr id="0" name=""/>
        <dsp:cNvSpPr/>
      </dsp:nvSpPr>
      <dsp:spPr>
        <a:xfrm>
          <a:off x="2947067" y="2750"/>
          <a:ext cx="2900853" cy="1222998"/>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smtClean="0"/>
            <a:t>Academic Institutions</a:t>
          </a:r>
          <a:endParaRPr lang="en-IN" sz="1800" b="1" kern="1200" dirty="0"/>
        </a:p>
      </dsp:txBody>
      <dsp:txXfrm>
        <a:off x="2947067" y="2750"/>
        <a:ext cx="2900853" cy="1222998"/>
      </dsp:txXfrm>
    </dsp:sp>
    <dsp:sp modelId="{DF38FD28-E9F1-43DE-8540-2E4D591AE07A}">
      <dsp:nvSpPr>
        <dsp:cNvPr id="0" name=""/>
        <dsp:cNvSpPr/>
      </dsp:nvSpPr>
      <dsp:spPr>
        <a:xfrm>
          <a:off x="5801382" y="2117009"/>
          <a:ext cx="161898" cy="415819"/>
        </a:xfrm>
        <a:prstGeom prst="rightArrow">
          <a:avLst>
            <a:gd name="adj1" fmla="val 60000"/>
            <a:gd name="adj2" fmla="val 50000"/>
          </a:avLst>
        </a:prstGeom>
        <a:gradFill rotWithShape="0">
          <a:gsLst>
            <a:gs pos="0">
              <a:schemeClr val="accent5">
                <a:hueOff val="2815443"/>
                <a:satOff val="0"/>
                <a:lumOff val="-5882"/>
                <a:alphaOff val="0"/>
                <a:tint val="50000"/>
                <a:satMod val="300000"/>
              </a:schemeClr>
            </a:gs>
            <a:gs pos="35000">
              <a:schemeClr val="accent5">
                <a:hueOff val="2815443"/>
                <a:satOff val="0"/>
                <a:lumOff val="-5882"/>
                <a:alphaOff val="0"/>
                <a:tint val="37000"/>
                <a:satMod val="300000"/>
              </a:schemeClr>
            </a:gs>
            <a:gs pos="100000">
              <a:schemeClr val="accent5">
                <a:hueOff val="2815443"/>
                <a:satOff val="0"/>
                <a:lumOff val="-588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dirty="0"/>
        </a:p>
      </dsp:txBody>
      <dsp:txXfrm>
        <a:off x="5801382" y="2117009"/>
        <a:ext cx="161898" cy="415819"/>
      </dsp:txXfrm>
    </dsp:sp>
    <dsp:sp modelId="{9D199F7A-D54D-48E7-8822-9B18915C6CFF}">
      <dsp:nvSpPr>
        <dsp:cNvPr id="0" name=""/>
        <dsp:cNvSpPr/>
      </dsp:nvSpPr>
      <dsp:spPr>
        <a:xfrm>
          <a:off x="6039648" y="1713420"/>
          <a:ext cx="3027238" cy="1222998"/>
        </a:xfrm>
        <a:prstGeom prst="ellipse">
          <a:avLst/>
        </a:prstGeom>
        <a:gradFill rotWithShape="0">
          <a:gsLst>
            <a:gs pos="0">
              <a:schemeClr val="accent5">
                <a:hueOff val="2815443"/>
                <a:satOff val="0"/>
                <a:lumOff val="-5882"/>
                <a:alphaOff val="0"/>
                <a:tint val="50000"/>
                <a:satMod val="300000"/>
              </a:schemeClr>
            </a:gs>
            <a:gs pos="35000">
              <a:schemeClr val="accent5">
                <a:hueOff val="2815443"/>
                <a:satOff val="0"/>
                <a:lumOff val="-5882"/>
                <a:alphaOff val="0"/>
                <a:tint val="37000"/>
                <a:satMod val="300000"/>
              </a:schemeClr>
            </a:gs>
            <a:gs pos="100000">
              <a:schemeClr val="accent5">
                <a:hueOff val="2815443"/>
                <a:satOff val="0"/>
                <a:lumOff val="-58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smtClean="0"/>
            <a:t>Research</a:t>
          </a:r>
        </a:p>
        <a:p>
          <a:pPr lvl="0" algn="ctr" defTabSz="800100">
            <a:lnSpc>
              <a:spcPct val="90000"/>
            </a:lnSpc>
            <a:spcBef>
              <a:spcPct val="0"/>
            </a:spcBef>
            <a:spcAft>
              <a:spcPct val="35000"/>
            </a:spcAft>
          </a:pPr>
          <a:r>
            <a:rPr lang="en-IN" sz="1800" b="1" kern="1200" dirty="0" smtClean="0"/>
            <a:t>Establishments</a:t>
          </a:r>
          <a:endParaRPr lang="en-IN" sz="1800" b="1" kern="1200" dirty="0"/>
        </a:p>
      </dsp:txBody>
      <dsp:txXfrm>
        <a:off x="6039648" y="1713420"/>
        <a:ext cx="3027238" cy="1222998"/>
      </dsp:txXfrm>
    </dsp:sp>
    <dsp:sp modelId="{66AB7247-1D70-4577-952B-094EB4026075}">
      <dsp:nvSpPr>
        <dsp:cNvPr id="0" name=""/>
        <dsp:cNvSpPr/>
      </dsp:nvSpPr>
      <dsp:spPr>
        <a:xfrm rot="5340743">
          <a:off x="4253361" y="2965028"/>
          <a:ext cx="258523" cy="415819"/>
        </a:xfrm>
        <a:prstGeom prst="rightArrow">
          <a:avLst>
            <a:gd name="adj1" fmla="val 60000"/>
            <a:gd name="adj2" fmla="val 50000"/>
          </a:avLst>
        </a:prstGeom>
        <a:gradFill rotWithShape="0">
          <a:gsLst>
            <a:gs pos="0">
              <a:schemeClr val="accent5">
                <a:hueOff val="5630886"/>
                <a:satOff val="0"/>
                <a:lumOff val="-11765"/>
                <a:alphaOff val="0"/>
                <a:tint val="50000"/>
                <a:satMod val="300000"/>
              </a:schemeClr>
            </a:gs>
            <a:gs pos="35000">
              <a:schemeClr val="accent5">
                <a:hueOff val="5630886"/>
                <a:satOff val="0"/>
                <a:lumOff val="-11765"/>
                <a:alphaOff val="0"/>
                <a:tint val="37000"/>
                <a:satMod val="300000"/>
              </a:schemeClr>
            </a:gs>
            <a:gs pos="100000">
              <a:schemeClr val="accent5">
                <a:hueOff val="5630886"/>
                <a:satOff val="0"/>
                <a:lumOff val="-1176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dirty="0"/>
        </a:p>
      </dsp:txBody>
      <dsp:txXfrm rot="5340743">
        <a:off x="4253361" y="2965028"/>
        <a:ext cx="258523" cy="415819"/>
      </dsp:txXfrm>
    </dsp:sp>
    <dsp:sp modelId="{8C3F7C64-64CB-4915-8F71-746A83D69E62}">
      <dsp:nvSpPr>
        <dsp:cNvPr id="0" name=""/>
        <dsp:cNvSpPr/>
      </dsp:nvSpPr>
      <dsp:spPr>
        <a:xfrm>
          <a:off x="3020814" y="3424090"/>
          <a:ext cx="2753359" cy="1222998"/>
        </a:xfrm>
        <a:prstGeom prst="ellipse">
          <a:avLst/>
        </a:prstGeom>
        <a:gradFill rotWithShape="0">
          <a:gsLst>
            <a:gs pos="0">
              <a:schemeClr val="accent5">
                <a:hueOff val="5630886"/>
                <a:satOff val="0"/>
                <a:lumOff val="-11765"/>
                <a:alphaOff val="0"/>
                <a:tint val="50000"/>
                <a:satMod val="300000"/>
              </a:schemeClr>
            </a:gs>
            <a:gs pos="35000">
              <a:schemeClr val="accent5">
                <a:hueOff val="5630886"/>
                <a:satOff val="0"/>
                <a:lumOff val="-11765"/>
                <a:alphaOff val="0"/>
                <a:tint val="37000"/>
                <a:satMod val="300000"/>
              </a:schemeClr>
            </a:gs>
            <a:gs pos="100000">
              <a:schemeClr val="accent5">
                <a:hueOff val="5630886"/>
                <a:satOff val="0"/>
                <a:lumOff val="-11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smtClean="0"/>
            <a:t>Industry</a:t>
          </a:r>
          <a:endParaRPr lang="en-IN" sz="1800" b="1" kern="1200" dirty="0"/>
        </a:p>
      </dsp:txBody>
      <dsp:txXfrm>
        <a:off x="3020814" y="3424090"/>
        <a:ext cx="2753359" cy="1222998"/>
      </dsp:txXfrm>
    </dsp:sp>
    <dsp:sp modelId="{80E0D026-24B9-4222-862E-CC1331D320FB}">
      <dsp:nvSpPr>
        <dsp:cNvPr id="0" name=""/>
        <dsp:cNvSpPr/>
      </dsp:nvSpPr>
      <dsp:spPr>
        <a:xfrm rot="10800000">
          <a:off x="2676408" y="2117009"/>
          <a:ext cx="210561" cy="415819"/>
        </a:xfrm>
        <a:prstGeom prst="rightArrow">
          <a:avLst>
            <a:gd name="adj1" fmla="val 60000"/>
            <a:gd name="adj2" fmla="val 50000"/>
          </a:avLst>
        </a:prstGeom>
        <a:gradFill rotWithShape="0">
          <a:gsLst>
            <a:gs pos="0">
              <a:schemeClr val="accent5">
                <a:hueOff val="8446328"/>
                <a:satOff val="0"/>
                <a:lumOff val="-17647"/>
                <a:alphaOff val="0"/>
                <a:tint val="50000"/>
                <a:satMod val="300000"/>
              </a:schemeClr>
            </a:gs>
            <a:gs pos="35000">
              <a:schemeClr val="accent5">
                <a:hueOff val="8446328"/>
                <a:satOff val="0"/>
                <a:lumOff val="-17647"/>
                <a:alphaOff val="0"/>
                <a:tint val="37000"/>
                <a:satMod val="300000"/>
              </a:schemeClr>
            </a:gs>
            <a:gs pos="100000">
              <a:schemeClr val="accent5">
                <a:hueOff val="8446328"/>
                <a:satOff val="0"/>
                <a:lumOff val="-1764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dirty="0"/>
        </a:p>
      </dsp:txBody>
      <dsp:txXfrm rot="10800000">
        <a:off x="2676408" y="2117009"/>
        <a:ext cx="210561" cy="415819"/>
      </dsp:txXfrm>
    </dsp:sp>
    <dsp:sp modelId="{9F836EEE-6E69-4DE9-BD3D-15BF98987AD6}">
      <dsp:nvSpPr>
        <dsp:cNvPr id="0" name=""/>
        <dsp:cNvSpPr/>
      </dsp:nvSpPr>
      <dsp:spPr>
        <a:xfrm>
          <a:off x="85351" y="1713420"/>
          <a:ext cx="2519192" cy="1222998"/>
        </a:xfrm>
        <a:prstGeom prst="ellipse">
          <a:avLst/>
        </a:prstGeom>
        <a:gradFill rotWithShape="0">
          <a:gsLst>
            <a:gs pos="0">
              <a:schemeClr val="accent5">
                <a:hueOff val="8446328"/>
                <a:satOff val="0"/>
                <a:lumOff val="-17647"/>
                <a:alphaOff val="0"/>
                <a:tint val="50000"/>
                <a:satMod val="300000"/>
              </a:schemeClr>
            </a:gs>
            <a:gs pos="35000">
              <a:schemeClr val="accent5">
                <a:hueOff val="8446328"/>
                <a:satOff val="0"/>
                <a:lumOff val="-17647"/>
                <a:alphaOff val="0"/>
                <a:tint val="37000"/>
                <a:satMod val="300000"/>
              </a:schemeClr>
            </a:gs>
            <a:gs pos="100000">
              <a:schemeClr val="accent5">
                <a:hueOff val="8446328"/>
                <a:satOff val="0"/>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smtClean="0"/>
            <a:t>Government</a:t>
          </a:r>
          <a:endParaRPr lang="en-IN" sz="1800" b="1" kern="1200" dirty="0"/>
        </a:p>
      </dsp:txBody>
      <dsp:txXfrm>
        <a:off x="85351" y="1713420"/>
        <a:ext cx="2519192" cy="1222998"/>
      </dsp:txXfrm>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1CE52AEA-EC16-4369-91C9-6761E2D880D8}" type="datetimeFigureOut">
              <a:rPr lang="en-IN" smtClean="0"/>
              <a:pPr/>
              <a:t>30-01-2015</a:t>
            </a:fld>
            <a:endParaRPr lang="en-IN" dirty="0"/>
          </a:p>
        </p:txBody>
      </p:sp>
      <p:sp>
        <p:nvSpPr>
          <p:cNvPr id="4" name="Slide Image Placeholder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709613" y="4856163"/>
            <a:ext cx="5680075" cy="46005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710738"/>
            <a:ext cx="3076575" cy="511175"/>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4021138" y="9710738"/>
            <a:ext cx="3076575" cy="511175"/>
          </a:xfrm>
          <a:prstGeom prst="rect">
            <a:avLst/>
          </a:prstGeom>
        </p:spPr>
        <p:txBody>
          <a:bodyPr vert="horz" lIns="91440" tIns="45720" rIns="91440" bIns="45720" rtlCol="0" anchor="b"/>
          <a:lstStyle>
            <a:lvl1pPr algn="r">
              <a:defRPr sz="1200"/>
            </a:lvl1pPr>
          </a:lstStyle>
          <a:p>
            <a:fld id="{81EAFEEB-AA4F-4513-A794-5AD727143D07}" type="slidenum">
              <a:rPr lang="en-IN" smtClean="0"/>
              <a:pPr/>
              <a:t>‹#›</a:t>
            </a:fld>
            <a:endParaRPr lang="en-IN" dirty="0"/>
          </a:p>
        </p:txBody>
      </p:sp>
    </p:spTree>
    <p:extLst>
      <p:ext uri="{BB962C8B-B14F-4D97-AF65-F5344CB8AC3E}">
        <p14:creationId xmlns="" xmlns:p14="http://schemas.microsoft.com/office/powerpoint/2010/main" val="205828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fld id="{AFA38DA2-8715-4734-B469-27BFD6EAF1A8}" type="slidenum">
              <a:rPr lang="en-US" altLang="en-US">
                <a:latin typeface="Arial" panose="020B0604020202020204" pitchFamily="34" charset="0"/>
              </a:rPr>
              <a:pPr eaLnBrk="1" hangingPunct="1"/>
              <a:t>7</a:t>
            </a:fld>
            <a:endParaRPr lang="en-US" altLang="en-US" dirty="0">
              <a:latin typeface="Arial" panose="020B0604020202020204" pitchFamily="34" charset="0"/>
            </a:endParaRPr>
          </a:p>
        </p:txBody>
      </p:sp>
      <p:sp>
        <p:nvSpPr>
          <p:cNvPr id="63491" name="Rectangle 2"/>
          <p:cNvSpPr>
            <a:spLocks noGrp="1" noRot="1" noChangeAspect="1" noChangeArrowheads="1" noTextEdit="1"/>
          </p:cNvSpPr>
          <p:nvPr>
            <p:ph type="sldImg"/>
          </p:nvPr>
        </p:nvSpPr>
        <p:spPr bwMode="auto">
          <a:xfrm>
            <a:off x="1158875" y="696913"/>
            <a:ext cx="4545013" cy="3409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914400" y="4344988"/>
            <a:ext cx="5029200"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4088" eaLnBrk="1" hangingPunct="1">
              <a:spcBef>
                <a:spcPct val="0"/>
              </a:spcBef>
            </a:pPr>
            <a:endParaRPr lang="en-US" altLang="ko-KR" dirty="0" smtClean="0">
              <a:latin typeface="Arial" panose="020B0604020202020204" pitchFamily="34" charset="0"/>
              <a:ea typeface="Gulim" panose="020B0600000101010101" pitchFamily="34" charset="-127"/>
            </a:endParaRPr>
          </a:p>
          <a:p>
            <a:pPr defTabSz="954088" eaLnBrk="1" hangingPunct="1">
              <a:spcBef>
                <a:spcPct val="0"/>
              </a:spcBef>
            </a:pPr>
            <a:r>
              <a:rPr lang="en-US" altLang="ko-KR" dirty="0" smtClean="0">
                <a:latin typeface="Arial" panose="020B0604020202020204" pitchFamily="34" charset="0"/>
                <a:ea typeface="Gulim" panose="020B0600000101010101" pitchFamily="34" charset="-127"/>
              </a:rPr>
              <a:t>Here is a list of the societies and councils.</a:t>
            </a:r>
          </a:p>
        </p:txBody>
      </p:sp>
      <p:sp>
        <p:nvSpPr>
          <p:cNvPr id="63493" name="Rectangle 4"/>
          <p:cNvSpPr>
            <a:spLocks noChangeArrowheads="1"/>
          </p:cNvSpPr>
          <p:nvPr/>
        </p:nvSpPr>
        <p:spPr bwMode="auto">
          <a:xfrm>
            <a:off x="1066800" y="4495800"/>
            <a:ext cx="5029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0" tIns="45710" rIns="91420" bIns="45710"/>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spcBef>
                <a:spcPct val="30000"/>
              </a:spcBef>
            </a:pPr>
            <a:endParaRPr lang="en-US" altLang="en-US" sz="1200" dirty="0"/>
          </a:p>
        </p:txBody>
      </p:sp>
    </p:spTree>
    <p:extLst>
      <p:ext uri="{BB962C8B-B14F-4D97-AF65-F5344CB8AC3E}">
        <p14:creationId xmlns="" xmlns:p14="http://schemas.microsoft.com/office/powerpoint/2010/main" val="226811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fld id="{643FED30-97D6-40CB-87B4-D4CE441FA80D}"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sp>
        <p:nvSpPr>
          <p:cNvPr id="64515" name="Rectangle 2"/>
          <p:cNvSpPr>
            <a:spLocks noGrp="1" noRot="1" noChangeAspect="1" noChangeArrowheads="1" noTextEdit="1"/>
          </p:cNvSpPr>
          <p:nvPr>
            <p:ph type="sldImg"/>
          </p:nvPr>
        </p:nvSpPr>
        <p:spPr bwMode="auto">
          <a:xfrm>
            <a:off x="1158875" y="696913"/>
            <a:ext cx="4545013" cy="3409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xfrm>
            <a:off x="914400" y="4344988"/>
            <a:ext cx="5029200"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0" tIns="45710" rIns="91420" bIns="45710"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 xmlns:p14="http://schemas.microsoft.com/office/powerpoint/2010/main" val="1006697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SLIDE CUSTOMIZABLE TO AUDIENCE</a:t>
            </a:r>
          </a:p>
        </p:txBody>
      </p:sp>
      <p:sp>
        <p:nvSpPr>
          <p:cNvPr id="665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fld id="{8EA56045-D831-43EF-B2F7-0FE8874327ED}" type="slidenum">
              <a:rPr lang="en-US" altLang="en-US"/>
              <a:pPr eaLnBrk="1" hangingPunct="1"/>
              <a:t>11</a:t>
            </a:fld>
            <a:endParaRPr lang="en-US" altLang="en-US"/>
          </a:p>
        </p:txBody>
      </p:sp>
    </p:spTree>
    <p:extLst>
      <p:ext uri="{BB962C8B-B14F-4D97-AF65-F5344CB8AC3E}">
        <p14:creationId xmlns="" xmlns:p14="http://schemas.microsoft.com/office/powerpoint/2010/main" val="4245856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AFEEB-AA4F-4513-A794-5AD727143D07}" type="slidenum">
              <a:rPr lang="en-IN" smtClean="0"/>
              <a:pPr/>
              <a:t>31</a:t>
            </a:fld>
            <a:endParaRPr lang="en-IN" dirty="0"/>
          </a:p>
        </p:txBody>
      </p:sp>
    </p:spTree>
    <p:extLst>
      <p:ext uri="{BB962C8B-B14F-4D97-AF65-F5344CB8AC3E}">
        <p14:creationId xmlns="" xmlns:p14="http://schemas.microsoft.com/office/powerpoint/2010/main" val="2487828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8.jpeg"/><Relationship Id="rId4" Type="http://schemas.openxmlformats.org/officeDocument/2006/relationships/image" Target="../media/image1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userDrawn="1"/>
        </p:nvPicPr>
        <p:blipFill>
          <a:blip r:embed="rId2">
            <a:extLst>
              <a:ext uri="{28A0092B-C50C-407E-A947-70E740481C1C}">
                <a14:useLocalDpi xmlns="" xmlns:a14="http://schemas.microsoft.com/office/drawing/2010/main" val="0"/>
              </a:ext>
            </a:extLst>
          </a:blip>
          <a:srcRect t="27111"/>
          <a:stretch>
            <a:fillRect/>
          </a:stretch>
        </p:blipFill>
        <p:spPr bwMode="auto">
          <a:xfrm>
            <a:off x="0" y="3745727"/>
            <a:ext cx="9144000" cy="226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Placeholder 10" descr="shutterstock_10708528.jpg"/>
          <p:cNvPicPr>
            <a:picLocks noChangeAspect="1"/>
          </p:cNvPicPr>
          <p:nvPr userDrawn="1"/>
        </p:nvPicPr>
        <p:blipFill>
          <a:blip r:embed="rId3">
            <a:extLst>
              <a:ext uri="{28A0092B-C50C-407E-A947-70E740481C1C}">
                <a14:useLocalDpi xmlns="" xmlns:a14="http://schemas.microsoft.com/office/drawing/2010/main" val="0"/>
              </a:ext>
            </a:extLst>
          </a:blip>
          <a:srcRect l="23894" r="23894"/>
          <a:stretch>
            <a:fillRect/>
          </a:stretch>
        </p:blipFill>
        <p:spPr bwMode="auto">
          <a:xfrm>
            <a:off x="0" y="0"/>
            <a:ext cx="3024000" cy="3740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4">
            <a:extLst>
              <a:ext uri="{28A0092B-C50C-407E-A947-70E740481C1C}">
                <a14:useLocalDpi xmlns="" xmlns:a14="http://schemas.microsoft.com/office/drawing/2010/main" val="0"/>
              </a:ext>
            </a:extLst>
          </a:blip>
          <a:srcRect l="28607" t="7475" r="33949" b="23048"/>
          <a:stretch>
            <a:fillRect/>
          </a:stretch>
        </p:blipFill>
        <p:spPr bwMode="auto">
          <a:xfrm>
            <a:off x="6120000" y="0"/>
            <a:ext cx="3024000" cy="3740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hasCustomPrompt="1"/>
          </p:nvPr>
        </p:nvSpPr>
        <p:spPr>
          <a:xfrm>
            <a:off x="18000" y="3762951"/>
            <a:ext cx="9108000" cy="765053"/>
          </a:xfrm>
          <a:prstGeom prst="rect">
            <a:avLst/>
          </a:prstGeom>
        </p:spPr>
        <p:txBody>
          <a:bodyPr/>
          <a:lstStyle>
            <a:lvl1pPr algn="l">
              <a:lnSpc>
                <a:spcPct val="90000"/>
              </a:lnSpc>
              <a:defRPr sz="3600" b="1">
                <a:solidFill>
                  <a:schemeClr val="bg1"/>
                </a:solidFill>
                <a:latin typeface="+mn-lt"/>
              </a:defRPr>
            </a:lvl1pPr>
          </a:lstStyle>
          <a:p>
            <a:r>
              <a:rPr lang="en-US" dirty="0" smtClean="0"/>
              <a:t>IEEE Bombay Section</a:t>
            </a:r>
            <a:endParaRPr lang="en-US" dirty="0"/>
          </a:p>
        </p:txBody>
      </p:sp>
      <p:sp>
        <p:nvSpPr>
          <p:cNvPr id="14" name="Rectangle 3"/>
          <p:cNvSpPr>
            <a:spLocks noGrp="1" noChangeArrowheads="1"/>
          </p:cNvSpPr>
          <p:nvPr>
            <p:ph type="subTitle" idx="1"/>
          </p:nvPr>
        </p:nvSpPr>
        <p:spPr>
          <a:xfrm>
            <a:off x="18000" y="4555370"/>
            <a:ext cx="9108000"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endParaRPr lang="en-US" dirty="0"/>
          </a:p>
        </p:txBody>
      </p:sp>
      <p:sp>
        <p:nvSpPr>
          <p:cNvPr id="12" name="Text Placeholder 15"/>
          <p:cNvSpPr>
            <a:spLocks noGrp="1"/>
          </p:cNvSpPr>
          <p:nvPr>
            <p:ph type="body" sz="quarter" idx="13" hasCustomPrompt="1"/>
          </p:nvPr>
        </p:nvSpPr>
        <p:spPr>
          <a:xfrm>
            <a:off x="2974073" y="6097685"/>
            <a:ext cx="4680000" cy="576000"/>
          </a:xfrm>
          <a:prstGeom prst="rect">
            <a:avLst/>
          </a:prstGeom>
        </p:spPr>
        <p:txBody>
          <a:bodyPr/>
          <a:lstStyle>
            <a:lvl1pPr marL="0" indent="0" algn="ctr">
              <a:spcBef>
                <a:spcPts val="0"/>
              </a:spcBef>
              <a:buFontTx/>
              <a:buNone/>
              <a:defRPr sz="1600" b="1" baseline="0">
                <a:solidFill>
                  <a:schemeClr val="tx1"/>
                </a:solidFill>
                <a:latin typeface="Verdana"/>
              </a:defRPr>
            </a:lvl1pPr>
          </a:lstStyle>
          <a:p>
            <a:pPr lvl="0"/>
            <a:r>
              <a:rPr lang="en-US" dirty="0" smtClean="0"/>
              <a:t>Satyanarayana Bheesette</a:t>
            </a:r>
          </a:p>
          <a:p>
            <a:pPr lvl="0"/>
            <a:r>
              <a:rPr lang="en-US" dirty="0" smtClean="0"/>
              <a:t>For and on behalf of Section </a:t>
            </a:r>
            <a:r>
              <a:rPr lang="en-US" dirty="0" err="1" smtClean="0"/>
              <a:t>Execom</a:t>
            </a:r>
            <a:endParaRPr lang="en-US" dirty="0" smtClean="0"/>
          </a:p>
          <a:p>
            <a:pPr lvl="0"/>
            <a:endParaRPr lang="en-US" dirty="0" smtClean="0"/>
          </a:p>
        </p:txBody>
      </p:sp>
      <p:pic>
        <p:nvPicPr>
          <p:cNvPr id="16" name="Picture 15"/>
          <p:cNvPicPr>
            <a:picLocks noChangeAspect="1"/>
          </p:cNvPicPr>
          <p:nvPr userDrawn="1"/>
        </p:nvPicPr>
        <p:blipFill>
          <a:blip r:embed="rId5">
            <a:extLst>
              <a:ext uri="{28A0092B-C50C-407E-A947-70E740481C1C}">
                <a14:useLocalDpi xmlns="" xmlns:a14="http://schemas.microsoft.com/office/drawing/2010/main" val="0"/>
              </a:ext>
            </a:extLst>
          </a:blip>
          <a:srcRect l="2759" t="9946" r="2759" b="19892"/>
          <a:stretch>
            <a:fillRect/>
          </a:stretch>
        </p:blipFill>
        <p:spPr bwMode="auto">
          <a:xfrm>
            <a:off x="282387" y="6130600"/>
            <a:ext cx="2620605" cy="540000"/>
          </a:xfrm>
          <a:prstGeom prst="rect">
            <a:avLst/>
          </a:prstGeom>
          <a:noFill/>
          <a:ln>
            <a:noFill/>
          </a:ln>
        </p:spPr>
      </p:pic>
      <p:pic>
        <p:nvPicPr>
          <p:cNvPr id="20" name="Picture Placeholder 35" descr="shutterstock_12412126.jpg"/>
          <p:cNvPicPr>
            <a:picLocks noChangeAspect="1"/>
          </p:cNvPicPr>
          <p:nvPr userDrawn="1"/>
        </p:nvPicPr>
        <p:blipFill>
          <a:blip r:embed="rId6">
            <a:extLst>
              <a:ext uri="{28A0092B-C50C-407E-A947-70E740481C1C}">
                <a14:useLocalDpi xmlns="" xmlns:a14="http://schemas.microsoft.com/office/drawing/2010/main" val="0"/>
              </a:ext>
            </a:extLst>
          </a:blip>
          <a:srcRect l="28596" r="16269"/>
          <a:stretch>
            <a:fillRect/>
          </a:stretch>
        </p:blipFill>
        <p:spPr bwMode="auto">
          <a:xfrm>
            <a:off x="3060000" y="-1"/>
            <a:ext cx="3024000" cy="37403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182726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C3BB0459-26FD-7248-9C09-9BAEF8174546}"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fld id="{E47A2899-D699-44BD-9391-D41175CB6553}" type="datetime1">
              <a:rPr lang="en-US" smtClean="0"/>
              <a:pPr>
                <a:defRPr/>
              </a:pPr>
              <a:t>1/30/2015</a:t>
            </a:fld>
            <a:endParaRPr lang="en-US" dirty="0"/>
          </a:p>
        </p:txBody>
      </p:sp>
    </p:spTree>
    <p:extLst>
      <p:ext uri="{BB962C8B-B14F-4D97-AF65-F5344CB8AC3E}">
        <p14:creationId xmlns="" xmlns:p14="http://schemas.microsoft.com/office/powerpoint/2010/main" val="142557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942DB186-ED04-5C4C-B3C5-0B410677D56D}"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ADDEE5B8-D2AC-4053-B387-0636872C2D29}" type="datetime1">
              <a:rPr lang="en-US" smtClean="0"/>
              <a:pPr>
                <a:defRPr/>
              </a:pPr>
              <a:t>1/30/2015</a:t>
            </a:fld>
            <a:endParaRPr lang="en-US" dirty="0"/>
          </a:p>
        </p:txBody>
      </p:sp>
      <p:sp>
        <p:nvSpPr>
          <p:cNvPr id="5" name="Slide Number Placeholder 2"/>
          <p:cNvSpPr txBox="1">
            <a:spLocks/>
          </p:cNvSpPr>
          <p:nvPr userDrawn="1"/>
        </p:nvSpPr>
        <p:spPr>
          <a:xfrm>
            <a:off x="749" y="1044785"/>
            <a:ext cx="358775" cy="365125"/>
          </a:xfrm>
          <a:prstGeom prst="rect">
            <a:avLst/>
          </a:prstGeom>
        </p:spPr>
        <p:txBody>
          <a:bodyPr vert="horz" lIns="0" tIns="45720" rIns="91440" bIns="45720" rtlCol="0" anchor="ctr"/>
          <a:lstStyle>
            <a:defPPr>
              <a:defRPr lang="en-US"/>
            </a:defPPr>
            <a:lvl1pPr algn="l" defTabSz="457200" rtl="0" fontAlgn="auto">
              <a:spcBef>
                <a:spcPts val="0"/>
              </a:spcBef>
              <a:spcAft>
                <a:spcPts val="0"/>
              </a:spcAft>
              <a:defRPr sz="105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a:lstStyle>
          <a:p>
            <a:pPr>
              <a:defRPr/>
            </a:pPr>
            <a:fld id="{D3A5D731-B9C6-7D47-856A-3907FB9208F6}" type="slidenum">
              <a:rPr lang="en-US" smtClean="0"/>
              <a:pPr>
                <a:defRPr/>
              </a:pPr>
              <a:t>‹#›</a:t>
            </a:fld>
            <a:endParaRPr lang="en-US" dirty="0"/>
          </a:p>
        </p:txBody>
      </p:sp>
    </p:spTree>
    <p:extLst>
      <p:ext uri="{BB962C8B-B14F-4D97-AF65-F5344CB8AC3E}">
        <p14:creationId xmlns="" xmlns:p14="http://schemas.microsoft.com/office/powerpoint/2010/main" val="3391342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78991" y="1375709"/>
            <a:ext cx="450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4"/>
          </p:nvPr>
        </p:nvSpPr>
        <p:spPr>
          <a:xfrm>
            <a:off x="4617841" y="1381169"/>
            <a:ext cx="450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pic>
        <p:nvPicPr>
          <p:cNvPr id="8" name="Picture 7"/>
          <p:cNvPicPr>
            <a:picLocks noChangeAspect="1"/>
          </p:cNvPicPr>
          <p:nvPr userDrawn="1"/>
        </p:nvPicPr>
        <p:blipFill>
          <a:blip r:embed="rId2">
            <a:extLst>
              <a:ext uri="{28A0092B-C50C-407E-A947-70E740481C1C}">
                <a14:useLocalDpi xmlns="" xmlns:a14="http://schemas.microsoft.com/office/drawing/2010/main" val="0"/>
              </a:ext>
            </a:extLst>
          </a:blip>
          <a:srcRect l="2759" t="9946" r="2759" b="19892"/>
          <a:stretch>
            <a:fillRect/>
          </a:stretch>
        </p:blipFill>
        <p:spPr bwMode="auto">
          <a:xfrm>
            <a:off x="282387" y="6130600"/>
            <a:ext cx="2620605" cy="540000"/>
          </a:xfrm>
          <a:prstGeom prst="rect">
            <a:avLst/>
          </a:prstGeom>
          <a:noFill/>
          <a:ln>
            <a:noFill/>
          </a:ln>
        </p:spPr>
      </p:pic>
      <p:sp>
        <p:nvSpPr>
          <p:cNvPr id="6" name="Slide Number Placeholder 2"/>
          <p:cNvSpPr>
            <a:spLocks noGrp="1"/>
          </p:cNvSpPr>
          <p:nvPr>
            <p:ph type="sldNum" sz="quarter" idx="16"/>
          </p:nvPr>
        </p:nvSpPr>
        <p:spPr>
          <a:xfrm>
            <a:off x="749" y="1044785"/>
            <a:ext cx="358775" cy="365125"/>
          </a:xfrm>
        </p:spPr>
        <p:txBody>
          <a:bodyPr/>
          <a:lstStyle>
            <a:lvl1pPr>
              <a:defRPr/>
            </a:lvl1pPr>
          </a:lstStyle>
          <a:p>
            <a:pPr>
              <a:defRPr/>
            </a:pPr>
            <a:fld id="{D3A5D731-B9C6-7D47-856A-3907FB9208F6}" type="slidenum">
              <a:rPr lang="en-US"/>
              <a:pPr>
                <a:defRPr/>
              </a:pPr>
              <a:t>‹#›</a:t>
            </a:fld>
            <a:endParaRPr lang="en-US" dirty="0"/>
          </a:p>
        </p:txBody>
      </p:sp>
    </p:spTree>
    <p:extLst>
      <p:ext uri="{BB962C8B-B14F-4D97-AF65-F5344CB8AC3E}">
        <p14:creationId xmlns="" xmlns:p14="http://schemas.microsoft.com/office/powerpoint/2010/main" val="2536135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3987803"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3987803"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2"/>
          <p:cNvSpPr txBox="1">
            <a:spLocks/>
          </p:cNvSpPr>
          <p:nvPr userDrawn="1"/>
        </p:nvSpPr>
        <p:spPr>
          <a:xfrm>
            <a:off x="749" y="1044785"/>
            <a:ext cx="358775" cy="365125"/>
          </a:xfrm>
          <a:prstGeom prst="rect">
            <a:avLst/>
          </a:prstGeom>
        </p:spPr>
        <p:txBody>
          <a:bodyPr vert="horz" lIns="0" tIns="45720" rIns="91440" bIns="45720" rtlCol="0" anchor="ctr"/>
          <a:lstStyle>
            <a:defPPr>
              <a:defRPr lang="en-US"/>
            </a:defPPr>
            <a:lvl1pPr algn="l" defTabSz="457200" rtl="0" fontAlgn="auto">
              <a:spcBef>
                <a:spcPts val="0"/>
              </a:spcBef>
              <a:spcAft>
                <a:spcPts val="0"/>
              </a:spcAft>
              <a:defRPr sz="105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a:lstStyle>
          <a:p>
            <a:pPr>
              <a:defRPr/>
            </a:pPr>
            <a:fld id="{D3A5D731-B9C6-7D47-856A-3907FB9208F6}" type="slidenum">
              <a:rPr lang="en-US" smtClean="0"/>
              <a:pPr>
                <a:defRPr/>
              </a:pPr>
              <a:t>‹#›</a:t>
            </a:fld>
            <a:endParaRPr lang="en-US" dirty="0"/>
          </a:p>
        </p:txBody>
      </p:sp>
    </p:spTree>
    <p:extLst>
      <p:ext uri="{BB962C8B-B14F-4D97-AF65-F5344CB8AC3E}">
        <p14:creationId xmlns="" xmlns:p14="http://schemas.microsoft.com/office/powerpoint/2010/main" val="3517126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7D83AACE-EAD6-D045-8D67-2106286A4541}"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B05AA8C9-BFBE-4C1D-B90C-D161989EEB8B}" type="datetime1">
              <a:rPr lang="en-US" smtClean="0"/>
              <a:pPr>
                <a:defRPr/>
              </a:pPr>
              <a:t>1/30/2015</a:t>
            </a:fld>
            <a:endParaRPr lang="en-US" dirty="0"/>
          </a:p>
        </p:txBody>
      </p:sp>
      <p:sp>
        <p:nvSpPr>
          <p:cNvPr id="8" name="Slide Number Placeholder 2"/>
          <p:cNvSpPr txBox="1">
            <a:spLocks/>
          </p:cNvSpPr>
          <p:nvPr userDrawn="1"/>
        </p:nvSpPr>
        <p:spPr>
          <a:xfrm>
            <a:off x="749" y="1044785"/>
            <a:ext cx="358775" cy="365125"/>
          </a:xfrm>
          <a:prstGeom prst="rect">
            <a:avLst/>
          </a:prstGeom>
        </p:spPr>
        <p:txBody>
          <a:bodyPr vert="horz" lIns="0" tIns="45720" rIns="91440" bIns="45720" rtlCol="0" anchor="ctr"/>
          <a:lstStyle>
            <a:defPPr>
              <a:defRPr lang="en-US"/>
            </a:defPPr>
            <a:lvl1pPr algn="l" defTabSz="457200" rtl="0" fontAlgn="auto">
              <a:spcBef>
                <a:spcPts val="0"/>
              </a:spcBef>
              <a:spcAft>
                <a:spcPts val="0"/>
              </a:spcAft>
              <a:defRPr sz="105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a:lstStyle>
          <a:p>
            <a:pPr>
              <a:defRPr/>
            </a:pPr>
            <a:fld id="{D3A5D731-B9C6-7D47-856A-3907FB9208F6}" type="slidenum">
              <a:rPr lang="en-US" smtClean="0"/>
              <a:pPr>
                <a:defRPr/>
              </a:pPr>
              <a:t>‹#›</a:t>
            </a:fld>
            <a:endParaRPr lang="en-US" dirty="0"/>
          </a:p>
        </p:txBody>
      </p:sp>
    </p:spTree>
    <p:extLst>
      <p:ext uri="{BB962C8B-B14F-4D97-AF65-F5344CB8AC3E}">
        <p14:creationId xmlns="" xmlns:p14="http://schemas.microsoft.com/office/powerpoint/2010/main" val="1338137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2" name="Picture Placeholder 5"/>
          <p:cNvSpPr>
            <a:spLocks noGrp="1"/>
          </p:cNvSpPr>
          <p:nvPr>
            <p:ph type="pic" sz="quarter" idx="24"/>
          </p:nvPr>
        </p:nvSpPr>
        <p:spPr>
          <a:xfrm>
            <a:off x="4752975" y="1644650"/>
            <a:ext cx="3938590" cy="207738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13" name="Picture Placeholder 7"/>
          <p:cNvSpPr>
            <a:spLocks noGrp="1"/>
          </p:cNvSpPr>
          <p:nvPr>
            <p:ph type="pic" sz="quarter" idx="25"/>
          </p:nvPr>
        </p:nvSpPr>
        <p:spPr>
          <a:xfrm>
            <a:off x="4752975" y="3945672"/>
            <a:ext cx="3938590" cy="2072542"/>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p>
        </p:txBody>
      </p:sp>
      <p:sp>
        <p:nvSpPr>
          <p:cNvPr id="6" name="Slide Number Placeholder 1"/>
          <p:cNvSpPr>
            <a:spLocks noGrp="1"/>
          </p:cNvSpPr>
          <p:nvPr>
            <p:ph type="sldNum" sz="quarter" idx="26"/>
          </p:nvPr>
        </p:nvSpPr>
        <p:spPr/>
        <p:txBody>
          <a:bodyPr/>
          <a:lstStyle>
            <a:lvl1pPr>
              <a:defRPr/>
            </a:lvl1pPr>
          </a:lstStyle>
          <a:p>
            <a:pPr>
              <a:defRPr/>
            </a:pPr>
            <a:fld id="{9537FDE1-6CC7-6241-96F5-A54C6D567CAF}" type="slidenum">
              <a:rPr lang="en-US"/>
              <a:pPr>
                <a:defRPr/>
              </a:pPr>
              <a:t>‹#›</a:t>
            </a:fld>
            <a:endParaRPr lang="en-US" dirty="0"/>
          </a:p>
        </p:txBody>
      </p:sp>
      <p:sp>
        <p:nvSpPr>
          <p:cNvPr id="7" name="Date Placeholder 2"/>
          <p:cNvSpPr>
            <a:spLocks noGrp="1"/>
          </p:cNvSpPr>
          <p:nvPr>
            <p:ph type="dt" sz="half" idx="27"/>
          </p:nvPr>
        </p:nvSpPr>
        <p:spPr/>
        <p:txBody>
          <a:bodyPr/>
          <a:lstStyle>
            <a:lvl1pPr>
              <a:defRPr/>
            </a:lvl1pPr>
          </a:lstStyle>
          <a:p>
            <a:pPr>
              <a:defRPr/>
            </a:pPr>
            <a:fld id="{166D3CFF-46C4-4648-9AEA-4789AD20F82C}" type="datetime1">
              <a:rPr lang="en-US" smtClean="0"/>
              <a:pPr>
                <a:defRPr/>
              </a:pPr>
              <a:t>1/30/2015</a:t>
            </a:fld>
            <a:endParaRPr lang="en-US" dirty="0"/>
          </a:p>
        </p:txBody>
      </p:sp>
      <p:sp>
        <p:nvSpPr>
          <p:cNvPr id="8" name="Slide Number Placeholder 2"/>
          <p:cNvSpPr txBox="1">
            <a:spLocks/>
          </p:cNvSpPr>
          <p:nvPr userDrawn="1"/>
        </p:nvSpPr>
        <p:spPr>
          <a:xfrm>
            <a:off x="749" y="1044785"/>
            <a:ext cx="358775" cy="365125"/>
          </a:xfrm>
          <a:prstGeom prst="rect">
            <a:avLst/>
          </a:prstGeom>
        </p:spPr>
        <p:txBody>
          <a:bodyPr vert="horz" lIns="0" tIns="45720" rIns="91440" bIns="45720" rtlCol="0" anchor="ctr"/>
          <a:lstStyle>
            <a:defPPr>
              <a:defRPr lang="en-US"/>
            </a:defPPr>
            <a:lvl1pPr algn="l" defTabSz="457200" rtl="0" fontAlgn="auto">
              <a:spcBef>
                <a:spcPts val="0"/>
              </a:spcBef>
              <a:spcAft>
                <a:spcPts val="0"/>
              </a:spcAft>
              <a:defRPr sz="105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a:lstStyle>
          <a:p>
            <a:pPr>
              <a:defRPr/>
            </a:pPr>
            <a:fld id="{D3A5D731-B9C6-7D47-856A-3907FB9208F6}" type="slidenum">
              <a:rPr lang="en-US" smtClean="0"/>
              <a:pPr>
                <a:defRPr/>
              </a:pPr>
              <a:t>‹#›</a:t>
            </a:fld>
            <a:endParaRPr lang="en-US" dirty="0"/>
          </a:p>
        </p:txBody>
      </p:sp>
    </p:spTree>
    <p:extLst>
      <p:ext uri="{BB962C8B-B14F-4D97-AF65-F5344CB8AC3E}">
        <p14:creationId xmlns="" xmlns:p14="http://schemas.microsoft.com/office/powerpoint/2010/main" val="19746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20"/>
          </p:nvPr>
        </p:nvSpPr>
        <p:spPr>
          <a:xfrm>
            <a:off x="4760290" y="1645920"/>
            <a:ext cx="393127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Content Placeholder 3"/>
          <p:cNvSpPr>
            <a:spLocks noGrp="1"/>
          </p:cNvSpPr>
          <p:nvPr>
            <p:ph sz="half" idx="22"/>
          </p:nvPr>
        </p:nvSpPr>
        <p:spPr>
          <a:xfrm>
            <a:off x="4737592" y="3920063"/>
            <a:ext cx="3953974"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3"/>
          </p:nvPr>
        </p:nvSpPr>
        <p:spPr/>
        <p:txBody>
          <a:bodyPr/>
          <a:lstStyle>
            <a:lvl1pPr>
              <a:defRPr/>
            </a:lvl1pPr>
          </a:lstStyle>
          <a:p>
            <a:pPr>
              <a:defRPr/>
            </a:pPr>
            <a:fld id="{209F64F6-7664-0847-8870-81142F814DE8}" type="slidenum">
              <a:rPr lang="en-US"/>
              <a:pPr>
                <a:defRPr/>
              </a:pPr>
              <a:t>‹#›</a:t>
            </a:fld>
            <a:endParaRPr lang="en-US" dirty="0"/>
          </a:p>
        </p:txBody>
      </p:sp>
      <p:sp>
        <p:nvSpPr>
          <p:cNvPr id="8" name="Date Placeholder 2"/>
          <p:cNvSpPr>
            <a:spLocks noGrp="1"/>
          </p:cNvSpPr>
          <p:nvPr>
            <p:ph type="dt" sz="half" idx="24"/>
          </p:nvPr>
        </p:nvSpPr>
        <p:spPr/>
        <p:txBody>
          <a:bodyPr/>
          <a:lstStyle>
            <a:lvl1pPr>
              <a:defRPr/>
            </a:lvl1pPr>
          </a:lstStyle>
          <a:p>
            <a:pPr>
              <a:defRPr/>
            </a:pPr>
            <a:fld id="{95898237-F2D9-4746-BC68-80A1E5F8BB5C}" type="datetime1">
              <a:rPr lang="en-US" smtClean="0"/>
              <a:pPr>
                <a:defRPr/>
              </a:pPr>
              <a:t>1/30/2015</a:t>
            </a:fld>
            <a:endParaRPr lang="en-US" dirty="0"/>
          </a:p>
        </p:txBody>
      </p:sp>
      <p:sp>
        <p:nvSpPr>
          <p:cNvPr id="9" name="Slide Number Placeholder 2"/>
          <p:cNvSpPr txBox="1">
            <a:spLocks/>
          </p:cNvSpPr>
          <p:nvPr userDrawn="1"/>
        </p:nvSpPr>
        <p:spPr>
          <a:xfrm>
            <a:off x="749" y="1044785"/>
            <a:ext cx="358775" cy="365125"/>
          </a:xfrm>
          <a:prstGeom prst="rect">
            <a:avLst/>
          </a:prstGeom>
        </p:spPr>
        <p:txBody>
          <a:bodyPr vert="horz" lIns="0" tIns="45720" rIns="91440" bIns="45720" rtlCol="0" anchor="ctr"/>
          <a:lstStyle>
            <a:defPPr>
              <a:defRPr lang="en-US"/>
            </a:defPPr>
            <a:lvl1pPr algn="l" defTabSz="457200" rtl="0" fontAlgn="auto">
              <a:spcBef>
                <a:spcPts val="0"/>
              </a:spcBef>
              <a:spcAft>
                <a:spcPts val="0"/>
              </a:spcAft>
              <a:defRPr sz="105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a:lstStyle>
          <a:p>
            <a:pPr>
              <a:defRPr/>
            </a:pPr>
            <a:fld id="{D3A5D731-B9C6-7D47-856A-3907FB9208F6}" type="slidenum">
              <a:rPr lang="en-US" smtClean="0"/>
              <a:pPr>
                <a:defRPr/>
              </a:pPr>
              <a:t>‹#›</a:t>
            </a:fld>
            <a:endParaRPr lang="en-US" dirty="0"/>
          </a:p>
        </p:txBody>
      </p:sp>
    </p:spTree>
    <p:extLst>
      <p:ext uri="{BB962C8B-B14F-4D97-AF65-F5344CB8AC3E}">
        <p14:creationId xmlns="" xmlns:p14="http://schemas.microsoft.com/office/powerpoint/2010/main" val="2840027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smtClean="0"/>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dirty="0" smtClean="0"/>
              <a:t>Drag picture to placeholder or click icon to add</a:t>
            </a:r>
            <a:endParaRPr lang="en-US" noProof="0" dirty="0"/>
          </a:p>
        </p:txBody>
      </p:sp>
      <p:sp>
        <p:nvSpPr>
          <p:cNvPr id="5" name="Slide Number Placeholder 1"/>
          <p:cNvSpPr>
            <a:spLocks noGrp="1"/>
          </p:cNvSpPr>
          <p:nvPr>
            <p:ph type="sldNum" sz="quarter" idx="13"/>
          </p:nvPr>
        </p:nvSpPr>
        <p:spPr/>
        <p:txBody>
          <a:bodyPr/>
          <a:lstStyle>
            <a:lvl1pPr>
              <a:defRPr/>
            </a:lvl1pPr>
          </a:lstStyle>
          <a:p>
            <a:pPr>
              <a:defRPr/>
            </a:pPr>
            <a:fld id="{595644EE-0CCD-5642-BD18-DBF821ABBA9B}" type="slidenum">
              <a:rPr lang="en-US"/>
              <a:pPr>
                <a:defRPr/>
              </a:pPr>
              <a:t>‹#›</a:t>
            </a:fld>
            <a:endParaRPr lang="en-US" dirty="0"/>
          </a:p>
        </p:txBody>
      </p:sp>
      <p:sp>
        <p:nvSpPr>
          <p:cNvPr id="6" name="Date Placeholder 2"/>
          <p:cNvSpPr>
            <a:spLocks noGrp="1"/>
          </p:cNvSpPr>
          <p:nvPr>
            <p:ph type="dt" sz="half" idx="14"/>
          </p:nvPr>
        </p:nvSpPr>
        <p:spPr/>
        <p:txBody>
          <a:bodyPr/>
          <a:lstStyle>
            <a:lvl1pPr>
              <a:defRPr/>
            </a:lvl1pPr>
          </a:lstStyle>
          <a:p>
            <a:pPr>
              <a:defRPr/>
            </a:pPr>
            <a:fld id="{FAC3A946-3DF4-40BE-9EC5-F91146E7E795}" type="datetime1">
              <a:rPr lang="en-US" smtClean="0"/>
              <a:pPr>
                <a:defRPr/>
              </a:pPr>
              <a:t>1/30/2015</a:t>
            </a:fld>
            <a:endParaRPr lang="en-US" dirty="0"/>
          </a:p>
        </p:txBody>
      </p:sp>
      <p:sp>
        <p:nvSpPr>
          <p:cNvPr id="7" name="Slide Number Placeholder 2"/>
          <p:cNvSpPr txBox="1">
            <a:spLocks/>
          </p:cNvSpPr>
          <p:nvPr userDrawn="1"/>
        </p:nvSpPr>
        <p:spPr>
          <a:xfrm>
            <a:off x="749" y="1044785"/>
            <a:ext cx="358775" cy="365125"/>
          </a:xfrm>
          <a:prstGeom prst="rect">
            <a:avLst/>
          </a:prstGeom>
        </p:spPr>
        <p:txBody>
          <a:bodyPr vert="horz" lIns="0" tIns="45720" rIns="91440" bIns="45720" rtlCol="0" anchor="ctr"/>
          <a:lstStyle>
            <a:defPPr>
              <a:defRPr lang="en-US"/>
            </a:defPPr>
            <a:lvl1pPr algn="l" defTabSz="457200" rtl="0" fontAlgn="auto">
              <a:spcBef>
                <a:spcPts val="0"/>
              </a:spcBef>
              <a:spcAft>
                <a:spcPts val="0"/>
              </a:spcAft>
              <a:defRPr sz="105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a:lstStyle>
          <a:p>
            <a:pPr>
              <a:defRPr/>
            </a:pPr>
            <a:fld id="{D3A5D731-B9C6-7D47-856A-3907FB9208F6}" type="slidenum">
              <a:rPr lang="en-US" smtClean="0"/>
              <a:pPr>
                <a:defRPr/>
              </a:pPr>
              <a:t>‹#›</a:t>
            </a:fld>
            <a:endParaRPr lang="en-US" dirty="0"/>
          </a:p>
        </p:txBody>
      </p:sp>
    </p:spTree>
    <p:extLst>
      <p:ext uri="{BB962C8B-B14F-4D97-AF65-F5344CB8AC3E}">
        <p14:creationId xmlns="" xmlns:p14="http://schemas.microsoft.com/office/powerpoint/2010/main" val="2722242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D5F07D92-4EE5-D84B-8588-0915E76106AC}" type="slidenum">
              <a:rPr lang="en-US"/>
              <a:pPr>
                <a:defRPr/>
              </a:pPr>
              <a:t>‹#›</a:t>
            </a:fld>
            <a:endParaRPr lang="en-US" dirty="0"/>
          </a:p>
        </p:txBody>
      </p:sp>
      <p:sp>
        <p:nvSpPr>
          <p:cNvPr id="4" name="Date Placeholder 3"/>
          <p:cNvSpPr>
            <a:spLocks noGrp="1"/>
          </p:cNvSpPr>
          <p:nvPr>
            <p:ph type="dt" sz="half" idx="11"/>
          </p:nvPr>
        </p:nvSpPr>
        <p:spPr/>
        <p:txBody>
          <a:bodyPr/>
          <a:lstStyle>
            <a:lvl1pPr>
              <a:defRPr/>
            </a:lvl1pPr>
          </a:lstStyle>
          <a:p>
            <a:pPr>
              <a:defRPr/>
            </a:pPr>
            <a:fld id="{DD2E86BF-B66F-4810-9D1B-D14A5F706972}" type="datetime1">
              <a:rPr lang="en-US" smtClean="0"/>
              <a:pPr>
                <a:defRPr/>
              </a:pPr>
              <a:t>1/30/2015</a:t>
            </a:fld>
            <a:endParaRPr lang="en-US" dirty="0"/>
          </a:p>
        </p:txBody>
      </p:sp>
    </p:spTree>
    <p:extLst>
      <p:ext uri="{BB962C8B-B14F-4D97-AF65-F5344CB8AC3E}">
        <p14:creationId xmlns="" xmlns:p14="http://schemas.microsoft.com/office/powerpoint/2010/main" val="3185659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133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smtClean="0"/>
              <a:t>Click to edit Master title style</a:t>
            </a:r>
            <a:endParaRPr lang="en-US" dirty="0"/>
          </a:p>
        </p:txBody>
      </p:sp>
      <p:sp>
        <p:nvSpPr>
          <p:cNvPr id="7" name="Content Placeholder 3"/>
          <p:cNvSpPr>
            <a:spLocks noGrp="1"/>
          </p:cNvSpPr>
          <p:nvPr>
            <p:ph sz="half" idx="1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Date Placeholder 1"/>
          <p:cNvSpPr>
            <a:spLocks noGrp="1"/>
          </p:cNvSpPr>
          <p:nvPr>
            <p:ph type="dt" sz="half" idx="12"/>
          </p:nvPr>
        </p:nvSpPr>
        <p:spPr/>
        <p:txBody>
          <a:bodyPr/>
          <a:lstStyle>
            <a:lvl1pPr>
              <a:defRPr/>
            </a:lvl1pPr>
          </a:lstStyle>
          <a:p>
            <a:pPr>
              <a:defRPr/>
            </a:pPr>
            <a:fld id="{213959FE-92BA-479E-88B2-40FA2F726B5D}" type="datetime1">
              <a:rPr lang="en-US"/>
              <a:pPr>
                <a:defRPr/>
              </a:pPr>
              <a:t>1/30/2015</a:t>
            </a:fld>
            <a:endParaRPr lang="en-US" dirty="0"/>
          </a:p>
        </p:txBody>
      </p:sp>
      <p:sp>
        <p:nvSpPr>
          <p:cNvPr id="8" name="Slide Number Placeholder 2"/>
          <p:cNvSpPr>
            <a:spLocks noGrp="1"/>
          </p:cNvSpPr>
          <p:nvPr>
            <p:ph type="sldNum" sz="quarter" idx="13"/>
          </p:nvPr>
        </p:nvSpPr>
        <p:spPr/>
        <p:txBody>
          <a:bodyPr/>
          <a:lstStyle>
            <a:lvl1pPr>
              <a:defRPr smtClean="0"/>
            </a:lvl1pPr>
          </a:lstStyle>
          <a:p>
            <a:pPr>
              <a:defRPr/>
            </a:pPr>
            <a:fld id="{5B0A7DA0-6FC9-4947-93E5-3045CFB4FDC3}" type="slidenum">
              <a:rPr lang="en-US" altLang="en-US"/>
              <a:pPr>
                <a:defRPr/>
              </a:pPr>
              <a:t>‹#›</a:t>
            </a:fld>
            <a:endParaRPr lang="en-US" altLang="en-US"/>
          </a:p>
        </p:txBody>
      </p:sp>
      <p:sp>
        <p:nvSpPr>
          <p:cNvPr id="9" name="Slide Number Placeholder 2"/>
          <p:cNvSpPr txBox="1">
            <a:spLocks/>
          </p:cNvSpPr>
          <p:nvPr userDrawn="1"/>
        </p:nvSpPr>
        <p:spPr>
          <a:xfrm>
            <a:off x="749" y="1044785"/>
            <a:ext cx="358775" cy="365125"/>
          </a:xfrm>
          <a:prstGeom prst="rect">
            <a:avLst/>
          </a:prstGeom>
        </p:spPr>
        <p:txBody>
          <a:bodyPr vert="horz" lIns="0" tIns="45720" rIns="91440" bIns="45720" rtlCol="0" anchor="ctr"/>
          <a:lstStyle>
            <a:defPPr>
              <a:defRPr lang="en-US"/>
            </a:defPPr>
            <a:lvl1pPr algn="l" defTabSz="457200" rtl="0" fontAlgn="auto">
              <a:spcBef>
                <a:spcPts val="0"/>
              </a:spcBef>
              <a:spcAft>
                <a:spcPts val="0"/>
              </a:spcAft>
              <a:defRPr sz="105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a:lstStyle>
          <a:p>
            <a:pPr>
              <a:defRPr/>
            </a:pPr>
            <a:fld id="{D3A5D731-B9C6-7D47-856A-3907FB9208F6}" type="slidenum">
              <a:rPr lang="en-US" smtClean="0"/>
              <a:pPr>
                <a:defRPr/>
              </a:pPr>
              <a:t>‹#›</a:t>
            </a:fld>
            <a:endParaRPr lang="en-US" dirty="0"/>
          </a:p>
        </p:txBody>
      </p:sp>
    </p:spTree>
    <p:extLst>
      <p:ext uri="{BB962C8B-B14F-4D97-AF65-F5344CB8AC3E}">
        <p14:creationId xmlns="" xmlns:p14="http://schemas.microsoft.com/office/powerpoint/2010/main" val="13787652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p:cNvPicPr>
          <p:nvPr userDrawn="1"/>
        </p:nvPicPr>
        <p:blipFill>
          <a:blip r:embed="rId2">
            <a:extLst>
              <a:ext uri="{28A0092B-C50C-407E-A947-70E740481C1C}">
                <a14:useLocalDpi xmlns="" xmlns:a14="http://schemas.microsoft.com/office/drawing/2010/main" val="0"/>
              </a:ext>
            </a:extLst>
          </a:blip>
          <a:srcRect t="27111"/>
          <a:stretch>
            <a:fillRect/>
          </a:stretch>
        </p:blipFill>
        <p:spPr bwMode="auto">
          <a:xfrm>
            <a:off x="0" y="3745727"/>
            <a:ext cx="9180000" cy="226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hasCustomPrompt="1"/>
          </p:nvPr>
        </p:nvSpPr>
        <p:spPr>
          <a:xfrm>
            <a:off x="18000" y="3762951"/>
            <a:ext cx="9108000" cy="765053"/>
          </a:xfrm>
          <a:prstGeom prst="rect">
            <a:avLst/>
          </a:prstGeom>
        </p:spPr>
        <p:txBody>
          <a:bodyPr/>
          <a:lstStyle>
            <a:lvl1pPr algn="l">
              <a:lnSpc>
                <a:spcPct val="90000"/>
              </a:lnSpc>
              <a:defRPr sz="3600" b="1">
                <a:solidFill>
                  <a:schemeClr val="bg1"/>
                </a:solidFill>
                <a:latin typeface="+mn-lt"/>
              </a:defRPr>
            </a:lvl1pPr>
          </a:lstStyle>
          <a:p>
            <a:r>
              <a:rPr lang="en-US" dirty="0" smtClean="0"/>
              <a:t>IEEE Bombay Section</a:t>
            </a:r>
            <a:endParaRPr lang="en-US" dirty="0"/>
          </a:p>
        </p:txBody>
      </p:sp>
      <p:sp>
        <p:nvSpPr>
          <p:cNvPr id="14" name="Rectangle 3"/>
          <p:cNvSpPr>
            <a:spLocks noGrp="1" noChangeArrowheads="1"/>
          </p:cNvSpPr>
          <p:nvPr>
            <p:ph type="subTitle" idx="1"/>
          </p:nvPr>
        </p:nvSpPr>
        <p:spPr>
          <a:xfrm>
            <a:off x="18000" y="4555370"/>
            <a:ext cx="9108000"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endParaRPr lang="en-US" dirty="0"/>
          </a:p>
        </p:txBody>
      </p:sp>
      <p:pic>
        <p:nvPicPr>
          <p:cNvPr id="11" name="Picture 10" descr="266.JPG"/>
          <p:cNvPicPr>
            <a:picLocks noChangeAspect="1"/>
          </p:cNvPicPr>
          <p:nvPr userDrawn="1"/>
        </p:nvPicPr>
        <p:blipFill>
          <a:blip r:embed="rId3"/>
          <a:srcRect l="28346" t="1260" r="28346" b="15118"/>
          <a:stretch>
            <a:fillRect/>
          </a:stretch>
        </p:blipFill>
        <p:spPr>
          <a:xfrm>
            <a:off x="0" y="0"/>
            <a:ext cx="2585338" cy="3744565"/>
          </a:xfrm>
          <a:prstGeom prst="rect">
            <a:avLst/>
          </a:prstGeom>
        </p:spPr>
      </p:pic>
      <p:pic>
        <p:nvPicPr>
          <p:cNvPr id="15" name="Picture 14" descr="hd_images_bandra_worli_sea_link_bridge_photos.jpg"/>
          <p:cNvPicPr>
            <a:picLocks noChangeAspect="1"/>
          </p:cNvPicPr>
          <p:nvPr userDrawn="1"/>
        </p:nvPicPr>
        <p:blipFill>
          <a:blip r:embed="rId4"/>
          <a:srcRect l="6296" r="14330" b="868"/>
          <a:stretch>
            <a:fillRect/>
          </a:stretch>
        </p:blipFill>
        <p:spPr>
          <a:xfrm>
            <a:off x="2581183" y="0"/>
            <a:ext cx="4000246" cy="3747071"/>
          </a:xfrm>
          <a:prstGeom prst="rect">
            <a:avLst/>
          </a:prstGeom>
        </p:spPr>
      </p:pic>
      <p:pic>
        <p:nvPicPr>
          <p:cNvPr id="17" name="Picture 16" descr="image_large (1).jpg"/>
          <p:cNvPicPr>
            <a:picLocks noChangeAspect="1"/>
          </p:cNvPicPr>
          <p:nvPr userDrawn="1"/>
        </p:nvPicPr>
        <p:blipFill>
          <a:blip r:embed="rId5"/>
          <a:srcRect l="31004" r="16240"/>
          <a:stretch>
            <a:fillRect/>
          </a:stretch>
        </p:blipFill>
        <p:spPr>
          <a:xfrm>
            <a:off x="6534993" y="0"/>
            <a:ext cx="2633559" cy="3744000"/>
          </a:xfrm>
          <a:prstGeom prst="rect">
            <a:avLst/>
          </a:prstGeom>
        </p:spPr>
      </p:pic>
      <p:pic>
        <p:nvPicPr>
          <p:cNvPr id="19" name="Picture 18" descr="IEEE Bombay Section Logo - Hires.jpg"/>
          <p:cNvPicPr>
            <a:picLocks noChangeAspect="1"/>
          </p:cNvPicPr>
          <p:nvPr userDrawn="1"/>
        </p:nvPicPr>
        <p:blipFill>
          <a:blip r:embed="rId6"/>
          <a:stretch>
            <a:fillRect/>
          </a:stretch>
        </p:blipFill>
        <p:spPr>
          <a:xfrm>
            <a:off x="280800" y="6130800"/>
            <a:ext cx="3082500" cy="540000"/>
          </a:xfrm>
          <a:prstGeom prst="rect">
            <a:avLst/>
          </a:prstGeom>
        </p:spPr>
      </p:pic>
    </p:spTree>
    <p:extLst>
      <p:ext uri="{BB962C8B-B14F-4D97-AF65-F5344CB8AC3E}">
        <p14:creationId xmlns="" xmlns:p14="http://schemas.microsoft.com/office/powerpoint/2010/main" val="3318272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fld id="{A985FF83-A9F2-4ECF-811C-56FCEF2B33F8}" type="slidenum">
              <a:rPr lang="en-US" altLang="en-US"/>
              <a:pPr/>
              <a:t>‹#›</a:t>
            </a:fld>
            <a:endParaRPr lang="en-US" altLang="en-US"/>
          </a:p>
        </p:txBody>
      </p:sp>
      <p:sp>
        <p:nvSpPr>
          <p:cNvPr id="5" name="Date Placeholder 3"/>
          <p:cNvSpPr>
            <a:spLocks noGrp="1"/>
          </p:cNvSpPr>
          <p:nvPr>
            <p:ph type="dt" sz="half" idx="11"/>
          </p:nvPr>
        </p:nvSpPr>
        <p:spPr/>
        <p:txBody>
          <a:bodyPr/>
          <a:lstStyle>
            <a:lvl1pPr>
              <a:defRPr/>
            </a:lvl1pPr>
          </a:lstStyle>
          <a:p>
            <a:pPr>
              <a:defRPr/>
            </a:pPr>
            <a:fld id="{64D9A6B0-E10C-4635-BDC7-DC2A1F598B36}" type="datetime1">
              <a:rPr lang="en-US"/>
              <a:pPr>
                <a:defRPr/>
              </a:pPr>
              <a:t>1/30/2015</a:t>
            </a:fld>
            <a:endParaRPr lang="en-US" dirty="0"/>
          </a:p>
        </p:txBody>
      </p:sp>
    </p:spTree>
    <p:extLst>
      <p:ext uri="{BB962C8B-B14F-4D97-AF65-F5344CB8AC3E}">
        <p14:creationId xmlns="" xmlns:p14="http://schemas.microsoft.com/office/powerpoint/2010/main" val="3189377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wo Content Small">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133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366889" y="197555"/>
            <a:ext cx="8381999" cy="1030112"/>
          </a:xfrm>
          <a:prstGeom prst="rect">
            <a:avLst/>
          </a:prstGeom>
        </p:spPr>
        <p:txBody>
          <a:bodyPr/>
          <a:lstStyle>
            <a:lvl1pPr algn="l">
              <a:defRPr sz="3200" b="1">
                <a:solidFill>
                  <a:schemeClr val="bg1"/>
                </a:solidFill>
                <a:latin typeface="Verdana"/>
                <a:cs typeface="Verdana"/>
              </a:defRPr>
            </a:lvl1pPr>
          </a:lstStyle>
          <a:p>
            <a:r>
              <a:rPr lang="en-US" smtClean="0"/>
              <a:t>Click to edit Master title style</a:t>
            </a:r>
            <a:endParaRPr lang="en-US" dirty="0"/>
          </a:p>
        </p:txBody>
      </p:sp>
      <p:sp>
        <p:nvSpPr>
          <p:cNvPr id="13" name="Content Placeholder 3"/>
          <p:cNvSpPr>
            <a:spLocks noGrp="1"/>
          </p:cNvSpPr>
          <p:nvPr>
            <p:ph sz="half" idx="21"/>
          </p:nvPr>
        </p:nvSpPr>
        <p:spPr>
          <a:xfrm>
            <a:off x="4713640" y="1644952"/>
            <a:ext cx="4035248"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Content Placeholder 3"/>
          <p:cNvSpPr>
            <a:spLocks noGrp="1"/>
          </p:cNvSpPr>
          <p:nvPr>
            <p:ph sz="half" idx="22"/>
          </p:nvPr>
        </p:nvSpPr>
        <p:spPr>
          <a:xfrm>
            <a:off x="366889" y="1644952"/>
            <a:ext cx="4035248"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Date Placeholder 1"/>
          <p:cNvSpPr>
            <a:spLocks noGrp="1"/>
          </p:cNvSpPr>
          <p:nvPr>
            <p:ph type="dt" sz="half" idx="23"/>
          </p:nvPr>
        </p:nvSpPr>
        <p:spPr/>
        <p:txBody>
          <a:bodyPr/>
          <a:lstStyle>
            <a:lvl1pPr eaLnBrk="0" hangingPunct="0">
              <a:defRPr>
                <a:ea typeface="ＭＳ Ｐゴシック" pitchFamily="-112" charset="-128"/>
              </a:defRPr>
            </a:lvl1pPr>
          </a:lstStyle>
          <a:p>
            <a:pPr>
              <a:defRPr/>
            </a:pPr>
            <a:r>
              <a:rPr lang="en-US"/>
              <a:t>IEEE Board of Directors Meeting - 13-14 January 2012</a:t>
            </a:r>
          </a:p>
        </p:txBody>
      </p:sp>
      <p:sp>
        <p:nvSpPr>
          <p:cNvPr id="8" name="Slide Number Placeholder 2"/>
          <p:cNvSpPr>
            <a:spLocks noGrp="1"/>
          </p:cNvSpPr>
          <p:nvPr>
            <p:ph type="sldNum" sz="quarter" idx="24"/>
          </p:nvPr>
        </p:nvSpPr>
        <p:spPr/>
        <p:txBody>
          <a:bodyPr/>
          <a:lstStyle>
            <a:lvl1pPr eaLnBrk="0" hangingPunct="0">
              <a:defRPr/>
            </a:lvl1pPr>
          </a:lstStyle>
          <a:p>
            <a:fld id="{9B86BFF3-35B2-4422-AD03-E6D830090793}" type="slidenum">
              <a:rPr lang="en-US" altLang="en-US"/>
              <a:pPr/>
              <a:t>‹#›</a:t>
            </a:fld>
            <a:endParaRPr lang="en-US" altLang="en-US"/>
          </a:p>
        </p:txBody>
      </p:sp>
      <p:sp>
        <p:nvSpPr>
          <p:cNvPr id="9" name="Slide Number Placeholder 2"/>
          <p:cNvSpPr txBox="1">
            <a:spLocks/>
          </p:cNvSpPr>
          <p:nvPr userDrawn="1"/>
        </p:nvSpPr>
        <p:spPr>
          <a:xfrm>
            <a:off x="749" y="1044785"/>
            <a:ext cx="358775" cy="365125"/>
          </a:xfrm>
          <a:prstGeom prst="rect">
            <a:avLst/>
          </a:prstGeom>
        </p:spPr>
        <p:txBody>
          <a:bodyPr vert="horz" lIns="0" tIns="45720" rIns="91440" bIns="45720" rtlCol="0" anchor="ctr"/>
          <a:lstStyle>
            <a:defPPr>
              <a:defRPr lang="en-US"/>
            </a:defPPr>
            <a:lvl1pPr algn="l" defTabSz="457200" rtl="0" fontAlgn="auto">
              <a:spcBef>
                <a:spcPts val="0"/>
              </a:spcBef>
              <a:spcAft>
                <a:spcPts val="0"/>
              </a:spcAft>
              <a:defRPr sz="105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a:lstStyle>
          <a:p>
            <a:pPr>
              <a:defRPr/>
            </a:pPr>
            <a:fld id="{D3A5D731-B9C6-7D47-856A-3907FB9208F6}" type="slidenum">
              <a:rPr lang="en-US" smtClean="0"/>
              <a:pPr>
                <a:defRPr/>
              </a:pPr>
              <a:t>‹#›</a:t>
            </a:fld>
            <a:endParaRPr lang="en-US" dirty="0"/>
          </a:p>
        </p:txBody>
      </p:sp>
    </p:spTree>
    <p:extLst>
      <p:ext uri="{BB962C8B-B14F-4D97-AF65-F5344CB8AC3E}">
        <p14:creationId xmlns="" xmlns:p14="http://schemas.microsoft.com/office/powerpoint/2010/main" val="626572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wo Content Large ">
    <p:spTree>
      <p:nvGrpSpPr>
        <p:cNvPr id="1" name=""/>
        <p:cNvGrpSpPr/>
        <p:nvPr/>
      </p:nvGrpSpPr>
      <p:grpSpPr>
        <a:xfrm>
          <a:off x="0" y="0"/>
          <a:ext cx="0" cy="0"/>
          <a:chOff x="0" y="0"/>
          <a:chExt cx="0" cy="0"/>
        </a:xfrm>
      </p:grpSpPr>
      <p:pic>
        <p:nvPicPr>
          <p:cNvPr id="6" name="Picture 7"/>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133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66889" y="197555"/>
            <a:ext cx="8381999" cy="1030112"/>
          </a:xfrm>
          <a:prstGeom prst="rect">
            <a:avLst/>
          </a:prstGeom>
        </p:spPr>
        <p:txBody>
          <a:bodyPr/>
          <a:lstStyle>
            <a:lvl1pPr algn="l">
              <a:defRPr sz="3200" b="1">
                <a:solidFill>
                  <a:schemeClr val="bg1"/>
                </a:solidFill>
                <a:latin typeface="Verdana"/>
                <a:cs typeface="Verdana"/>
              </a:defRPr>
            </a:lvl1pPr>
          </a:lstStyle>
          <a:p>
            <a:r>
              <a:rPr lang="en-US" smtClean="0"/>
              <a:t>Click to edit Master title style</a:t>
            </a:r>
            <a:endParaRPr lang="en-US" dirty="0"/>
          </a:p>
        </p:txBody>
      </p:sp>
      <p:sp>
        <p:nvSpPr>
          <p:cNvPr id="11" name="Content Placeholder 3"/>
          <p:cNvSpPr>
            <a:spLocks noGrp="1"/>
          </p:cNvSpPr>
          <p:nvPr>
            <p:ph sz="half" idx="21"/>
          </p:nvPr>
        </p:nvSpPr>
        <p:spPr>
          <a:xfrm>
            <a:off x="5324124" y="1644952"/>
            <a:ext cx="3424766"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22860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Content Placeholder 3"/>
          <p:cNvSpPr>
            <a:spLocks noGrp="1"/>
          </p:cNvSpPr>
          <p:nvPr>
            <p:ph sz="half" idx="22"/>
          </p:nvPr>
        </p:nvSpPr>
        <p:spPr>
          <a:xfrm>
            <a:off x="366888" y="1644952"/>
            <a:ext cx="4694967"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1"/>
          <p:cNvSpPr>
            <a:spLocks noGrp="1"/>
          </p:cNvSpPr>
          <p:nvPr>
            <p:ph type="dt" sz="half" idx="23"/>
          </p:nvPr>
        </p:nvSpPr>
        <p:spPr/>
        <p:txBody>
          <a:bodyPr/>
          <a:lstStyle>
            <a:lvl1pPr>
              <a:defRPr/>
            </a:lvl1pPr>
          </a:lstStyle>
          <a:p>
            <a:pPr>
              <a:defRPr/>
            </a:pPr>
            <a:r>
              <a:rPr lang="en-US"/>
              <a:t>IEEE Board of Directors Meeting - 13-14 January 2012</a:t>
            </a:r>
          </a:p>
        </p:txBody>
      </p:sp>
      <p:sp>
        <p:nvSpPr>
          <p:cNvPr id="8" name="Slide Number Placeholder 2"/>
          <p:cNvSpPr>
            <a:spLocks noGrp="1"/>
          </p:cNvSpPr>
          <p:nvPr>
            <p:ph type="sldNum" sz="quarter" idx="24"/>
          </p:nvPr>
        </p:nvSpPr>
        <p:spPr/>
        <p:txBody>
          <a:bodyPr/>
          <a:lstStyle>
            <a:lvl1pPr>
              <a:defRPr/>
            </a:lvl1pPr>
          </a:lstStyle>
          <a:p>
            <a:fld id="{5A11550F-D7A5-43F6-A978-BFD585BC5ECD}" type="slidenum">
              <a:rPr lang="en-US" altLang="en-US"/>
              <a:pPr/>
              <a:t>‹#›</a:t>
            </a:fld>
            <a:endParaRPr lang="en-US" altLang="en-US"/>
          </a:p>
        </p:txBody>
      </p:sp>
      <p:sp>
        <p:nvSpPr>
          <p:cNvPr id="9" name="Slide Number Placeholder 2"/>
          <p:cNvSpPr txBox="1">
            <a:spLocks/>
          </p:cNvSpPr>
          <p:nvPr userDrawn="1"/>
        </p:nvSpPr>
        <p:spPr>
          <a:xfrm>
            <a:off x="749" y="1044785"/>
            <a:ext cx="358775" cy="365125"/>
          </a:xfrm>
          <a:prstGeom prst="rect">
            <a:avLst/>
          </a:prstGeom>
        </p:spPr>
        <p:txBody>
          <a:bodyPr vert="horz" lIns="0" tIns="45720" rIns="91440" bIns="45720" rtlCol="0" anchor="ctr"/>
          <a:lstStyle>
            <a:defPPr>
              <a:defRPr lang="en-US"/>
            </a:defPPr>
            <a:lvl1pPr algn="l" defTabSz="457200" rtl="0" fontAlgn="auto">
              <a:spcBef>
                <a:spcPts val="0"/>
              </a:spcBef>
              <a:spcAft>
                <a:spcPts val="0"/>
              </a:spcAft>
              <a:defRPr sz="105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a:lstStyle>
          <a:p>
            <a:pPr>
              <a:defRPr/>
            </a:pPr>
            <a:fld id="{D3A5D731-B9C6-7D47-856A-3907FB9208F6}" type="slidenum">
              <a:rPr lang="en-US" smtClean="0"/>
              <a:pPr>
                <a:defRPr/>
              </a:pPr>
              <a:t>‹#›</a:t>
            </a:fld>
            <a:endParaRPr lang="en-US" dirty="0"/>
          </a:p>
        </p:txBody>
      </p:sp>
    </p:spTree>
    <p:extLst>
      <p:ext uri="{BB962C8B-B14F-4D97-AF65-F5344CB8AC3E}">
        <p14:creationId xmlns="" xmlns:p14="http://schemas.microsoft.com/office/powerpoint/2010/main" val="853802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fld id="{BBDDC2CE-3DC2-46A7-BBD2-81B4DBF67C69}" type="slidenum">
              <a:rPr lang="en-US" altLang="en-US"/>
              <a:pPr/>
              <a:t>‹#›</a:t>
            </a:fld>
            <a:endParaRPr lang="en-US" altLang="en-US"/>
          </a:p>
        </p:txBody>
      </p:sp>
      <p:sp>
        <p:nvSpPr>
          <p:cNvPr id="6" name="Date Placeholder 2"/>
          <p:cNvSpPr>
            <a:spLocks noGrp="1"/>
          </p:cNvSpPr>
          <p:nvPr>
            <p:ph type="dt" sz="half" idx="16"/>
          </p:nvPr>
        </p:nvSpPr>
        <p:spPr/>
        <p:txBody>
          <a:bodyPr/>
          <a:lstStyle>
            <a:lvl1pPr>
              <a:defRPr/>
            </a:lvl1pPr>
          </a:lstStyle>
          <a:p>
            <a:pPr>
              <a:defRPr/>
            </a:pPr>
            <a:fld id="{BEB24291-E23A-48C1-B978-A6FE0E145AB1}" type="datetime1">
              <a:rPr lang="en-US"/>
              <a:pPr>
                <a:defRPr/>
              </a:pPr>
              <a:t>1/30/2015</a:t>
            </a:fld>
            <a:endParaRPr lang="en-US" dirty="0"/>
          </a:p>
        </p:txBody>
      </p:sp>
      <p:sp>
        <p:nvSpPr>
          <p:cNvPr id="8" name="Slide Number Placeholder 2"/>
          <p:cNvSpPr txBox="1">
            <a:spLocks/>
          </p:cNvSpPr>
          <p:nvPr userDrawn="1"/>
        </p:nvSpPr>
        <p:spPr>
          <a:xfrm>
            <a:off x="749" y="1044785"/>
            <a:ext cx="358775" cy="365125"/>
          </a:xfrm>
          <a:prstGeom prst="rect">
            <a:avLst/>
          </a:prstGeom>
        </p:spPr>
        <p:txBody>
          <a:bodyPr vert="horz" lIns="0" tIns="45720" rIns="91440" bIns="45720" rtlCol="0" anchor="ctr"/>
          <a:lstStyle>
            <a:defPPr>
              <a:defRPr lang="en-US"/>
            </a:defPPr>
            <a:lvl1pPr algn="l" defTabSz="457200" rtl="0" fontAlgn="auto">
              <a:spcBef>
                <a:spcPts val="0"/>
              </a:spcBef>
              <a:spcAft>
                <a:spcPts val="0"/>
              </a:spcAft>
              <a:defRPr sz="105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a:lstStyle>
          <a:p>
            <a:pPr>
              <a:defRPr/>
            </a:pPr>
            <a:fld id="{D3A5D731-B9C6-7D47-856A-3907FB9208F6}" type="slidenum">
              <a:rPr lang="en-US" smtClean="0"/>
              <a:pPr>
                <a:defRPr/>
              </a:pPr>
              <a:t>‹#›</a:t>
            </a:fld>
            <a:endParaRPr lang="en-US" dirty="0"/>
          </a:p>
        </p:txBody>
      </p:sp>
    </p:spTree>
    <p:extLst>
      <p:ext uri="{BB962C8B-B14F-4D97-AF65-F5344CB8AC3E}">
        <p14:creationId xmlns="" xmlns:p14="http://schemas.microsoft.com/office/powerpoint/2010/main" val="3619201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1 Content">
    <p:spTree>
      <p:nvGrpSpPr>
        <p:cNvPr id="1" name=""/>
        <p:cNvGrpSpPr/>
        <p:nvPr/>
      </p:nvGrpSpPr>
      <p:grpSpPr>
        <a:xfrm>
          <a:off x="0" y="0"/>
          <a:ext cx="0" cy="0"/>
          <a:chOff x="0" y="0"/>
          <a:chExt cx="0" cy="0"/>
        </a:xfrm>
      </p:grpSpPr>
      <p:sp>
        <p:nvSpPr>
          <p:cNvPr id="7" name="Title 6"/>
          <p:cNvSpPr>
            <a:spLocks noGrp="1"/>
          </p:cNvSpPr>
          <p:nvPr>
            <p:ph type="title"/>
          </p:nvPr>
        </p:nvSpPr>
        <p:spPr>
          <a:xfrm>
            <a:off x="36000" y="134938"/>
            <a:ext cx="9108000" cy="1076325"/>
          </a:xfrm>
        </p:spPr>
        <p:txBody>
          <a:bodyPr/>
          <a:lstStyle>
            <a:lvl1pPr>
              <a:defRPr sz="4000"/>
            </a:lvl1pPr>
          </a:lstStyle>
          <a:p>
            <a:r>
              <a:rPr lang="en-US" dirty="0" smtClean="0"/>
              <a:t>Click to edit Master title style</a:t>
            </a:r>
            <a:endParaRPr lang="en-US" dirty="0"/>
          </a:p>
        </p:txBody>
      </p:sp>
      <p:sp>
        <p:nvSpPr>
          <p:cNvPr id="5" name="Content Placeholder 4"/>
          <p:cNvSpPr>
            <a:spLocks noGrp="1"/>
          </p:cNvSpPr>
          <p:nvPr>
            <p:ph sz="quarter" idx="14"/>
          </p:nvPr>
        </p:nvSpPr>
        <p:spPr>
          <a:xfrm>
            <a:off x="18000" y="1363532"/>
            <a:ext cx="9108000" cy="4687643"/>
          </a:xfrm>
        </p:spPr>
        <p:txBody>
          <a:bodyPr/>
          <a:lstStyle>
            <a:lvl1pPr>
              <a:buSzPct val="90000"/>
              <a:buFont typeface="Wingdings" pitchFamily="2" charset="2"/>
              <a:buChar char="v"/>
              <a:defRPr>
                <a:solidFill>
                  <a:srgbClr val="FF0000"/>
                </a:solidFill>
              </a:defRPr>
            </a:lvl1pPr>
            <a:lvl2pPr>
              <a:buFont typeface="Wingdings" pitchFamily="2" charset="2"/>
              <a:buChar char="§"/>
              <a:defRPr>
                <a:solidFill>
                  <a:srgbClr val="00B05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5"/>
          <p:cNvSpPr>
            <a:spLocks noGrp="1"/>
          </p:cNvSpPr>
          <p:nvPr>
            <p:ph type="body" sz="quarter" idx="13"/>
          </p:nvPr>
        </p:nvSpPr>
        <p:spPr>
          <a:xfrm>
            <a:off x="3060000" y="6246000"/>
            <a:ext cx="4500000" cy="540000"/>
          </a:xfrm>
          <a:prstGeom prst="rect">
            <a:avLst/>
          </a:prstGeom>
        </p:spPr>
        <p:txBody>
          <a:bodyPr anchor="ctr" anchorCtr="1"/>
          <a:lstStyle>
            <a:lvl1pPr marL="0" indent="0" algn="ctr">
              <a:spcBef>
                <a:spcPts val="0"/>
              </a:spcBef>
              <a:buFontTx/>
              <a:buNone/>
              <a:defRPr sz="1600" b="1" baseline="0">
                <a:solidFill>
                  <a:schemeClr val="tx1"/>
                </a:solidFill>
                <a:latin typeface="Verdana"/>
              </a:defRPr>
            </a:lvl1pPr>
          </a:lstStyle>
          <a:p>
            <a:pPr lvl="0"/>
            <a:endParaRPr lang="en-US" dirty="0" smtClean="0"/>
          </a:p>
        </p:txBody>
      </p:sp>
      <p:pic>
        <p:nvPicPr>
          <p:cNvPr id="9" name="Picture 8"/>
          <p:cNvPicPr>
            <a:picLocks noChangeAspect="1"/>
          </p:cNvPicPr>
          <p:nvPr userDrawn="1"/>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2759" t="9946" r="2759" b="19892"/>
          <a:stretch>
            <a:fillRect/>
          </a:stretch>
        </p:blipFill>
        <p:spPr bwMode="auto">
          <a:xfrm>
            <a:off x="282387" y="6130600"/>
            <a:ext cx="2620605" cy="540000"/>
          </a:xfrm>
          <a:prstGeom prst="rect">
            <a:avLst/>
          </a:prstGeom>
          <a:noFill/>
          <a:ln>
            <a:noFill/>
          </a:ln>
        </p:spPr>
      </p:pic>
      <p:sp>
        <p:nvSpPr>
          <p:cNvPr id="10" name="Slide Number Placeholder 2"/>
          <p:cNvSpPr>
            <a:spLocks noGrp="1"/>
          </p:cNvSpPr>
          <p:nvPr>
            <p:ph type="sldNum" sz="quarter" idx="16"/>
          </p:nvPr>
        </p:nvSpPr>
        <p:spPr>
          <a:xfrm>
            <a:off x="749" y="1044785"/>
            <a:ext cx="358775" cy="365125"/>
          </a:xfrm>
        </p:spPr>
        <p:txBody>
          <a:bodyPr/>
          <a:lstStyle>
            <a:lvl1pPr>
              <a:defRPr/>
            </a:lvl1pPr>
          </a:lstStyle>
          <a:p>
            <a:pPr>
              <a:defRPr/>
            </a:pPr>
            <a:fld id="{D3A5D731-B9C6-7D47-856A-3907FB9208F6}" type="slidenum">
              <a:rPr lang="en-US"/>
              <a:pPr>
                <a:defRPr/>
              </a:pPr>
              <a:t>‹#›</a:t>
            </a:fld>
            <a:endParaRPr lang="en-US" dirty="0"/>
          </a:p>
        </p:txBody>
      </p:sp>
    </p:spTree>
    <p:extLst>
      <p:ext uri="{BB962C8B-B14F-4D97-AF65-F5344CB8AC3E}">
        <p14:creationId xmlns="" xmlns:p14="http://schemas.microsoft.com/office/powerpoint/2010/main" val="279128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p:cNvPicPr>
          <p:nvPr userDrawn="1"/>
        </p:nvPicPr>
        <p:blipFill>
          <a:blip r:embed="rId2">
            <a:extLst>
              <a:ext uri="{28A0092B-C50C-407E-A947-70E740481C1C}">
                <a14:useLocalDpi xmlns="" xmlns:a14="http://schemas.microsoft.com/office/drawing/2010/main" val="0"/>
              </a:ext>
            </a:extLst>
          </a:blip>
          <a:srcRect t="9037"/>
          <a:stretch>
            <a:fillRect/>
          </a:stretch>
        </p:blipFill>
        <p:spPr bwMode="auto">
          <a:xfrm>
            <a:off x="0" y="3170871"/>
            <a:ext cx="9144000" cy="284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hasCustomPrompt="1"/>
          </p:nvPr>
        </p:nvSpPr>
        <p:spPr>
          <a:xfrm>
            <a:off x="18000" y="3762951"/>
            <a:ext cx="9108000" cy="765053"/>
          </a:xfrm>
          <a:prstGeom prst="rect">
            <a:avLst/>
          </a:prstGeom>
        </p:spPr>
        <p:txBody>
          <a:bodyPr/>
          <a:lstStyle>
            <a:lvl1pPr algn="l">
              <a:lnSpc>
                <a:spcPct val="90000"/>
              </a:lnSpc>
              <a:defRPr sz="3600" b="1">
                <a:solidFill>
                  <a:schemeClr val="bg1"/>
                </a:solidFill>
                <a:latin typeface="+mn-lt"/>
              </a:defRPr>
            </a:lvl1pPr>
          </a:lstStyle>
          <a:p>
            <a:r>
              <a:rPr lang="en-US" dirty="0" smtClean="0"/>
              <a:t>IEEE Bombay Section</a:t>
            </a:r>
            <a:endParaRPr lang="en-US" dirty="0"/>
          </a:p>
        </p:txBody>
      </p:sp>
      <p:sp>
        <p:nvSpPr>
          <p:cNvPr id="14" name="Rectangle 3"/>
          <p:cNvSpPr>
            <a:spLocks noGrp="1" noChangeArrowheads="1"/>
          </p:cNvSpPr>
          <p:nvPr>
            <p:ph type="subTitle" idx="1"/>
          </p:nvPr>
        </p:nvSpPr>
        <p:spPr>
          <a:xfrm>
            <a:off x="18000" y="4555370"/>
            <a:ext cx="9108000"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endParaRPr lang="en-US" dirty="0"/>
          </a:p>
        </p:txBody>
      </p:sp>
      <p:sp>
        <p:nvSpPr>
          <p:cNvPr id="12" name="Text Placeholder 15"/>
          <p:cNvSpPr>
            <a:spLocks noGrp="1"/>
          </p:cNvSpPr>
          <p:nvPr>
            <p:ph type="body" sz="quarter" idx="13" hasCustomPrompt="1"/>
          </p:nvPr>
        </p:nvSpPr>
        <p:spPr>
          <a:xfrm>
            <a:off x="2974073" y="6097685"/>
            <a:ext cx="4680000" cy="576000"/>
          </a:xfrm>
          <a:prstGeom prst="rect">
            <a:avLst/>
          </a:prstGeom>
        </p:spPr>
        <p:txBody>
          <a:bodyPr/>
          <a:lstStyle>
            <a:lvl1pPr marL="0" indent="0" algn="ctr">
              <a:spcBef>
                <a:spcPts val="0"/>
              </a:spcBef>
              <a:buFontTx/>
              <a:buNone/>
              <a:defRPr sz="1600" b="1" baseline="0">
                <a:solidFill>
                  <a:schemeClr val="tx1"/>
                </a:solidFill>
                <a:latin typeface="Verdana"/>
              </a:defRPr>
            </a:lvl1pPr>
          </a:lstStyle>
          <a:p>
            <a:pPr lvl="0"/>
            <a:r>
              <a:rPr lang="en-US" dirty="0" smtClean="0"/>
              <a:t>Satyanarayana Bheesette</a:t>
            </a:r>
          </a:p>
          <a:p>
            <a:pPr lvl="0"/>
            <a:r>
              <a:rPr lang="en-US" dirty="0" smtClean="0"/>
              <a:t>For and on behalf of Section </a:t>
            </a:r>
            <a:r>
              <a:rPr lang="en-US" dirty="0" err="1" smtClean="0"/>
              <a:t>Execom</a:t>
            </a:r>
            <a:endParaRPr lang="en-US" dirty="0" smtClean="0"/>
          </a:p>
          <a:p>
            <a:pPr lvl="0"/>
            <a:endParaRPr lang="en-US" dirty="0" smtClean="0"/>
          </a:p>
        </p:txBody>
      </p:sp>
      <p:pic>
        <p:nvPicPr>
          <p:cNvPr id="16" name="Picture 15"/>
          <p:cNvPicPr>
            <a:picLocks noChangeAspect="1"/>
          </p:cNvPicPr>
          <p:nvPr userDrawn="1"/>
        </p:nvPicPr>
        <p:blipFill>
          <a:blip r:embed="rId3">
            <a:extLst>
              <a:ext uri="{28A0092B-C50C-407E-A947-70E740481C1C}">
                <a14:useLocalDpi xmlns="" xmlns:a14="http://schemas.microsoft.com/office/drawing/2010/main" val="0"/>
              </a:ext>
            </a:extLst>
          </a:blip>
          <a:srcRect l="2759" t="9946" r="2759" b="19892"/>
          <a:stretch>
            <a:fillRect/>
          </a:stretch>
        </p:blipFill>
        <p:spPr bwMode="auto">
          <a:xfrm>
            <a:off x="282387" y="6130600"/>
            <a:ext cx="2620605" cy="540000"/>
          </a:xfrm>
          <a:prstGeom prst="rect">
            <a:avLst/>
          </a:prstGeom>
          <a:noFill/>
          <a:ln>
            <a:noFill/>
          </a:ln>
        </p:spPr>
      </p:pic>
      <p:pic>
        <p:nvPicPr>
          <p:cNvPr id="11" name="Picture 10"/>
          <p:cNvPicPr>
            <a:picLocks noChangeAspect="1" noChangeArrowheads="1"/>
          </p:cNvPicPr>
          <p:nvPr userDrawn="1"/>
        </p:nvPicPr>
        <p:blipFill>
          <a:blip r:embed="rId4"/>
          <a:srcRect/>
          <a:stretch>
            <a:fillRect/>
          </a:stretch>
        </p:blipFill>
        <p:spPr bwMode="auto">
          <a:xfrm>
            <a:off x="0" y="0"/>
            <a:ext cx="9144000" cy="3157538"/>
          </a:xfrm>
          <a:prstGeom prst="rect">
            <a:avLst/>
          </a:prstGeom>
          <a:noFill/>
          <a:ln w="9525">
            <a:noFill/>
            <a:miter lim="800000"/>
            <a:headEnd/>
            <a:tailEnd/>
          </a:ln>
          <a:effectLst/>
        </p:spPr>
      </p:pic>
    </p:spTree>
    <p:extLst>
      <p:ext uri="{BB962C8B-B14F-4D97-AF65-F5344CB8AC3E}">
        <p14:creationId xmlns="" xmlns:p14="http://schemas.microsoft.com/office/powerpoint/2010/main" val="331827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a:xfrm>
            <a:off x="36000" y="134938"/>
            <a:ext cx="9108000" cy="1076325"/>
          </a:xfrm>
        </p:spPr>
        <p:txBody>
          <a:bodyPr/>
          <a:lstStyle>
            <a:lvl1pPr>
              <a:defRPr sz="4000"/>
            </a:lvl1pPr>
          </a:lstStyle>
          <a:p>
            <a:r>
              <a:rPr lang="en-US" dirty="0" smtClean="0"/>
              <a:t>Click to edit Master title style</a:t>
            </a:r>
            <a:endParaRPr lang="en-US" dirty="0"/>
          </a:p>
        </p:txBody>
      </p:sp>
      <p:sp>
        <p:nvSpPr>
          <p:cNvPr id="5" name="Content Placeholder 4"/>
          <p:cNvSpPr>
            <a:spLocks noGrp="1"/>
          </p:cNvSpPr>
          <p:nvPr>
            <p:ph sz="quarter" idx="14"/>
          </p:nvPr>
        </p:nvSpPr>
        <p:spPr>
          <a:xfrm>
            <a:off x="18000" y="1363532"/>
            <a:ext cx="9108000" cy="4687643"/>
          </a:xfrm>
        </p:spPr>
        <p:txBody>
          <a:bodyPr/>
          <a:lstStyle>
            <a:lvl1pPr>
              <a:buSzPct val="90000"/>
              <a:buFont typeface="Wingdings" pitchFamily="2" charset="2"/>
              <a:buChar char="v"/>
              <a:defRPr>
                <a:solidFill>
                  <a:srgbClr val="FF0000"/>
                </a:solidFill>
              </a:defRPr>
            </a:lvl1pPr>
            <a:lvl2pPr>
              <a:buClr>
                <a:srgbClr val="00B050"/>
              </a:buClr>
              <a:buFont typeface="Wingdings" pitchFamily="2" charset="2"/>
              <a:buChar char="§"/>
              <a:defRPr>
                <a:solidFill>
                  <a:srgbClr val="00B05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2"/>
          <p:cNvSpPr>
            <a:spLocks noGrp="1"/>
          </p:cNvSpPr>
          <p:nvPr>
            <p:ph type="sldNum" sz="quarter" idx="16"/>
          </p:nvPr>
        </p:nvSpPr>
        <p:spPr>
          <a:xfrm>
            <a:off x="749" y="1044785"/>
            <a:ext cx="358775" cy="365125"/>
          </a:xfrm>
        </p:spPr>
        <p:txBody>
          <a:bodyPr/>
          <a:lstStyle>
            <a:lvl1pPr>
              <a:defRPr/>
            </a:lvl1pPr>
          </a:lstStyle>
          <a:p>
            <a:pPr>
              <a:defRPr/>
            </a:pPr>
            <a:fld id="{D3A5D731-B9C6-7D47-856A-3907FB9208F6}" type="slidenum">
              <a:rPr lang="en-US"/>
              <a:pPr>
                <a:defRPr/>
              </a:pPr>
              <a:t>‹#›</a:t>
            </a:fld>
            <a:endParaRPr lang="en-US" dirty="0"/>
          </a:p>
        </p:txBody>
      </p:sp>
      <p:pic>
        <p:nvPicPr>
          <p:cNvPr id="11" name="Picture 10" descr="IEEE Bombay Section Logo - Hires.jpg"/>
          <p:cNvPicPr>
            <a:picLocks noChangeAspect="1"/>
          </p:cNvPicPr>
          <p:nvPr userDrawn="1"/>
        </p:nvPicPr>
        <p:blipFill>
          <a:blip r:embed="rId2"/>
          <a:stretch>
            <a:fillRect/>
          </a:stretch>
        </p:blipFill>
        <p:spPr>
          <a:xfrm>
            <a:off x="280800" y="6130800"/>
            <a:ext cx="3082500" cy="540000"/>
          </a:xfrm>
          <a:prstGeom prst="rect">
            <a:avLst/>
          </a:prstGeom>
        </p:spPr>
      </p:pic>
    </p:spTree>
    <p:extLst>
      <p:ext uri="{BB962C8B-B14F-4D97-AF65-F5344CB8AC3E}">
        <p14:creationId xmlns="" xmlns:p14="http://schemas.microsoft.com/office/powerpoint/2010/main" val="27912827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 xmlns:a14="http://schemas.microsoft.com/office/drawing/2010/main" val="0"/>
              </a:ext>
            </a:extLst>
          </a:blip>
          <a:srcRect l="10754" t="15311" r="36530"/>
          <a:stretch>
            <a:fillRect/>
          </a:stretch>
        </p:blipFill>
        <p:spPr bwMode="auto">
          <a:xfrm>
            <a:off x="6870700" y="0"/>
            <a:ext cx="2273300"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a:extLst>
              <a:ext uri="{28A0092B-C50C-407E-A947-70E740481C1C}">
                <a14:useLocalDpi xmlns="" xmlns:a14="http://schemas.microsoft.com/office/drawing/2010/main" val="0"/>
              </a:ext>
            </a:extLst>
          </a:blip>
          <a:srcRect l="12569" t="19907" b="7997"/>
          <a:stretch>
            <a:fillRect/>
          </a:stretch>
        </p:blipFill>
        <p:spPr bwMode="auto">
          <a:xfrm>
            <a:off x="0" y="0"/>
            <a:ext cx="2271713"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 xmlns:a14="http://schemas.microsoft.com/office/drawing/2010/main" val="0"/>
              </a:ext>
            </a:extLst>
          </a:blip>
          <a:srcRect l="28596" r="16269"/>
          <a:stretch>
            <a:fillRect/>
          </a:stretch>
        </p:blipFill>
        <p:spPr bwMode="auto">
          <a:xfrm>
            <a:off x="2284413" y="0"/>
            <a:ext cx="2271712"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a:extLst>
              <a:ext uri="{28A0092B-C50C-407E-A947-70E740481C1C}">
                <a14:useLocalDpi xmlns="" xmlns:a14="http://schemas.microsoft.com/office/drawing/2010/main" val="0"/>
              </a:ext>
            </a:extLst>
          </a:blip>
          <a:srcRect l="41125" r="4950"/>
          <a:stretch>
            <a:fillRect/>
          </a:stretch>
        </p:blipFill>
        <p:spPr bwMode="auto">
          <a:xfrm>
            <a:off x="4573588" y="0"/>
            <a:ext cx="2271712"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fld id="{35035A08-E38C-444B-A5FC-04A8F71A3469}" type="datetime1">
              <a:rPr lang="en-US" smtClean="0"/>
              <a:pPr>
                <a:defRPr/>
              </a:pPr>
              <a:t>1/30/2015</a:t>
            </a:fld>
            <a:endParaRPr lang="en-US" dirty="0"/>
          </a:p>
        </p:txBody>
      </p:sp>
      <p:sp>
        <p:nvSpPr>
          <p:cNvPr id="14" name="Slide Number Placeholder 2"/>
          <p:cNvSpPr>
            <a:spLocks noGrp="1"/>
          </p:cNvSpPr>
          <p:nvPr>
            <p:ph type="sldNum" sz="quarter" idx="15"/>
          </p:nvPr>
        </p:nvSpPr>
        <p:spPr/>
        <p:txBody>
          <a:bodyPr/>
          <a:lstStyle>
            <a:lvl1pPr>
              <a:defRPr/>
            </a:lvl1pPr>
          </a:lstStyle>
          <a:p>
            <a:pPr>
              <a:defRPr/>
            </a:pPr>
            <a:fld id="{99D99F32-1665-B143-8D4A-A74F9679555D}" type="slidenum">
              <a:rPr lang="en-US"/>
              <a:pPr>
                <a:defRPr/>
              </a:pPr>
              <a:t>‹#›</a:t>
            </a:fld>
            <a:endParaRPr lang="en-US" dirty="0"/>
          </a:p>
        </p:txBody>
      </p:sp>
    </p:spTree>
    <p:extLst>
      <p:ext uri="{BB962C8B-B14F-4D97-AF65-F5344CB8AC3E}">
        <p14:creationId xmlns="" xmlns:p14="http://schemas.microsoft.com/office/powerpoint/2010/main" val="146109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 xmlns:a14="http://schemas.microsoft.com/office/drawing/2010/main" val="0"/>
              </a:ext>
            </a:extLst>
          </a:blip>
          <a:srcRect l="2861" t="11378" r="-2" b="8519"/>
          <a:stretch>
            <a:fillRect/>
          </a:stretch>
        </p:blipFill>
        <p:spPr bwMode="auto">
          <a:xfrm>
            <a:off x="2286000" y="0"/>
            <a:ext cx="2271713"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 xmlns:a14="http://schemas.microsoft.com/office/drawing/2010/main" val="0"/>
              </a:ext>
            </a:extLst>
          </a:blip>
          <a:srcRect l="46613" t="11118" r="6171" b="2959"/>
          <a:stretch>
            <a:fillRect/>
          </a:stretch>
        </p:blipFill>
        <p:spPr bwMode="auto">
          <a:xfrm>
            <a:off x="6858000" y="0"/>
            <a:ext cx="2286000"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 xmlns:a14="http://schemas.microsoft.com/office/drawing/2010/main" val="0"/>
              </a:ext>
            </a:extLst>
          </a:blip>
          <a:srcRect l="43053" t="3491" r="2" b="4852"/>
          <a:stretch>
            <a:fillRect/>
          </a:stretch>
        </p:blipFill>
        <p:spPr bwMode="auto">
          <a:xfrm>
            <a:off x="0" y="0"/>
            <a:ext cx="2271713"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 xmlns:a14="http://schemas.microsoft.com/office/drawing/2010/main" val="0"/>
              </a:ext>
            </a:extLst>
          </a:blip>
          <a:srcRect l="4686" r="41415"/>
          <a:stretch>
            <a:fillRect/>
          </a:stretch>
        </p:blipFill>
        <p:spPr bwMode="auto">
          <a:xfrm>
            <a:off x="4572000" y="0"/>
            <a:ext cx="2271713"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fld id="{5372C994-4098-46E5-8D56-0382BA7F37A5}" type="datetime1">
              <a:rPr lang="en-US" smtClean="0"/>
              <a:pPr>
                <a:defRPr/>
              </a:pPr>
              <a:t>1/30/2015</a:t>
            </a:fld>
            <a:endParaRPr lang="en-US" dirty="0"/>
          </a:p>
        </p:txBody>
      </p:sp>
      <p:sp>
        <p:nvSpPr>
          <p:cNvPr id="14" name="Slide Number Placeholder 2"/>
          <p:cNvSpPr>
            <a:spLocks noGrp="1"/>
          </p:cNvSpPr>
          <p:nvPr>
            <p:ph type="sldNum" sz="quarter" idx="15"/>
          </p:nvPr>
        </p:nvSpPr>
        <p:spPr/>
        <p:txBody>
          <a:bodyPr/>
          <a:lstStyle>
            <a:lvl1pPr>
              <a:defRPr/>
            </a:lvl1pPr>
          </a:lstStyle>
          <a:p>
            <a:pPr>
              <a:defRPr/>
            </a:pPr>
            <a:fld id="{02D6DAE9-6A84-0344-9053-E91F7D90A8B3}" type="slidenum">
              <a:rPr lang="en-US"/>
              <a:pPr>
                <a:defRPr/>
              </a:pPr>
              <a:t>‹#›</a:t>
            </a:fld>
            <a:endParaRPr lang="en-US" dirty="0"/>
          </a:p>
        </p:txBody>
      </p:sp>
    </p:spTree>
    <p:extLst>
      <p:ext uri="{BB962C8B-B14F-4D97-AF65-F5344CB8AC3E}">
        <p14:creationId xmlns="" xmlns:p14="http://schemas.microsoft.com/office/powerpoint/2010/main" val="235541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 xmlns:a14="http://schemas.microsoft.com/office/drawing/2010/main" val="0"/>
              </a:ext>
            </a:extLst>
          </a:blip>
          <a:srcRect t="43526" b="24687"/>
          <a:stretch>
            <a:fillRect/>
          </a:stretch>
        </p:blipFill>
        <p:spPr bwMode="auto">
          <a:xfrm>
            <a:off x="0" y="0"/>
            <a:ext cx="9144000"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fld id="{DDFCCBA8-4EA2-47D8-9511-AB7D808C17A8}" type="datetime1">
              <a:rPr lang="en-US" smtClean="0"/>
              <a:pPr>
                <a:defRPr/>
              </a:pPr>
              <a:t>1/30/2015</a:t>
            </a:fld>
            <a:endParaRPr lang="en-US" dirty="0"/>
          </a:p>
        </p:txBody>
      </p:sp>
      <p:sp>
        <p:nvSpPr>
          <p:cNvPr id="12" name="Slide Number Placeholder 2"/>
          <p:cNvSpPr>
            <a:spLocks noGrp="1"/>
          </p:cNvSpPr>
          <p:nvPr>
            <p:ph type="sldNum" sz="quarter" idx="15"/>
          </p:nvPr>
        </p:nvSpPr>
        <p:spPr/>
        <p:txBody>
          <a:bodyPr/>
          <a:lstStyle>
            <a:lvl1pPr>
              <a:defRPr/>
            </a:lvl1pPr>
          </a:lstStyle>
          <a:p>
            <a:pPr>
              <a:defRPr/>
            </a:pPr>
            <a:fld id="{86B7F158-6FDE-5949-8082-237208690D3D}" type="slidenum">
              <a:rPr lang="en-US"/>
              <a:pPr>
                <a:defRPr/>
              </a:pPr>
              <a:t>‹#›</a:t>
            </a:fld>
            <a:endParaRPr lang="en-US" dirty="0"/>
          </a:p>
        </p:txBody>
      </p:sp>
    </p:spTree>
    <p:extLst>
      <p:ext uri="{BB962C8B-B14F-4D97-AF65-F5344CB8AC3E}">
        <p14:creationId xmlns="" xmlns:p14="http://schemas.microsoft.com/office/powerpoint/2010/main" val="1104665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8"/>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809875"/>
            <a:ext cx="9174163" cy="31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7" name="Date Placeholder 1"/>
          <p:cNvSpPr>
            <a:spLocks noGrp="1"/>
          </p:cNvSpPr>
          <p:nvPr>
            <p:ph type="dt" sz="half" idx="18"/>
          </p:nvPr>
        </p:nvSpPr>
        <p:spPr/>
        <p:txBody>
          <a:bodyPr/>
          <a:lstStyle>
            <a:lvl1pPr>
              <a:defRPr/>
            </a:lvl1pPr>
          </a:lstStyle>
          <a:p>
            <a:pPr>
              <a:defRPr/>
            </a:pPr>
            <a:fld id="{0CEFAA0D-6934-414F-BCD2-6659DB482AA3}" type="datetime1">
              <a:rPr lang="en-US" smtClean="0"/>
              <a:pPr>
                <a:defRPr/>
              </a:pPr>
              <a:t>1/30/2015</a:t>
            </a:fld>
            <a:endParaRPr lang="en-US" dirty="0"/>
          </a:p>
        </p:txBody>
      </p:sp>
      <p:sp>
        <p:nvSpPr>
          <p:cNvPr id="18" name="Slide Number Placeholder 2"/>
          <p:cNvSpPr>
            <a:spLocks noGrp="1"/>
          </p:cNvSpPr>
          <p:nvPr>
            <p:ph type="sldNum" sz="quarter" idx="19"/>
          </p:nvPr>
        </p:nvSpPr>
        <p:spPr/>
        <p:txBody>
          <a:bodyPr/>
          <a:lstStyle>
            <a:lvl1pPr>
              <a:defRPr/>
            </a:lvl1pPr>
          </a:lstStyle>
          <a:p>
            <a:pPr>
              <a:defRPr/>
            </a:pPr>
            <a:fld id="{79E52E5C-3BBF-C54E-813C-75B4D61C7F89}" type="slidenum">
              <a:rPr lang="en-US"/>
              <a:pPr>
                <a:defRPr/>
              </a:pPr>
              <a:t>‹#›</a:t>
            </a:fld>
            <a:endParaRPr lang="en-US" dirty="0"/>
          </a:p>
        </p:txBody>
      </p:sp>
    </p:spTree>
    <p:extLst>
      <p:ext uri="{BB962C8B-B14F-4D97-AF65-F5344CB8AC3E}">
        <p14:creationId xmlns="" xmlns:p14="http://schemas.microsoft.com/office/powerpoint/2010/main" val="185407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8"/>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5"/>
          </p:nvPr>
        </p:nvSpPr>
        <p:spPr/>
        <p:txBody>
          <a:bodyPr/>
          <a:lstStyle>
            <a:lvl1pPr>
              <a:defRPr/>
            </a:lvl1pPr>
          </a:lstStyle>
          <a:p>
            <a:pPr>
              <a:defRPr/>
            </a:pPr>
            <a:fld id="{7ACDAFB5-D71A-4A80-BD2D-998C0FA9DA40}" type="datetime1">
              <a:rPr lang="en-US" smtClean="0"/>
              <a:pPr>
                <a:defRPr/>
              </a:pPr>
              <a:t>1/30/2015</a:t>
            </a:fld>
            <a:endParaRPr lang="en-US" dirty="0"/>
          </a:p>
        </p:txBody>
      </p:sp>
      <p:sp>
        <p:nvSpPr>
          <p:cNvPr id="13" name="Slide Number Placeholder 2"/>
          <p:cNvSpPr>
            <a:spLocks noGrp="1"/>
          </p:cNvSpPr>
          <p:nvPr>
            <p:ph type="sldNum" sz="quarter" idx="16"/>
          </p:nvPr>
        </p:nvSpPr>
        <p:spPr/>
        <p:txBody>
          <a:bodyPr/>
          <a:lstStyle>
            <a:lvl1pPr>
              <a:defRPr/>
            </a:lvl1pPr>
          </a:lstStyle>
          <a:p>
            <a:pPr>
              <a:defRPr/>
            </a:pPr>
            <a:fld id="{D3A5D731-B9C6-7D47-856A-3907FB9208F6}" type="slidenum">
              <a:rPr lang="en-US"/>
              <a:pPr>
                <a:defRPr/>
              </a:pPr>
              <a:t>‹#›</a:t>
            </a:fld>
            <a:endParaRPr lang="en-US" dirty="0"/>
          </a:p>
        </p:txBody>
      </p:sp>
    </p:spTree>
    <p:extLst>
      <p:ext uri="{BB962C8B-B14F-4D97-AF65-F5344CB8AC3E}">
        <p14:creationId xmlns="" xmlns:p14="http://schemas.microsoft.com/office/powerpoint/2010/main" val="271491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6"/>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2" name="Slide Number Placeholder 1"/>
          <p:cNvSpPr>
            <a:spLocks noGrp="1"/>
          </p:cNvSpPr>
          <p:nvPr>
            <p:ph type="sldNum" sz="quarter" idx="4"/>
          </p:nvPr>
        </p:nvSpPr>
        <p:spPr>
          <a:xfrm>
            <a:off x="444500" y="6356350"/>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a:defRPr/>
            </a:pPr>
            <a:fld id="{365F2801-562A-684C-B81E-FD1667E3ABBC}" type="slidenum">
              <a:rPr lang="en-US"/>
              <a:pPr>
                <a:defRPr/>
              </a:pPr>
              <a:t>‹#›</a:t>
            </a:fld>
            <a:endParaRPr lang="en-US" dirty="0"/>
          </a:p>
        </p:txBody>
      </p:sp>
      <p:sp>
        <p:nvSpPr>
          <p:cNvPr id="3" name="Date Placeholder 2"/>
          <p:cNvSpPr>
            <a:spLocks noGrp="1"/>
          </p:cNvSpPr>
          <p:nvPr>
            <p:ph type="dt" sz="half" idx="2"/>
          </p:nvPr>
        </p:nvSpPr>
        <p:spPr>
          <a:xfrm>
            <a:off x="865188" y="6356350"/>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a:defRPr/>
            </a:pPr>
            <a:fld id="{45C250D1-4701-4C75-8412-873CE474D338}" type="datetime1">
              <a:rPr lang="en-US" smtClean="0"/>
              <a:pPr>
                <a:defRPr/>
              </a:pPr>
              <a:t>1/30/2015</a:t>
            </a:fld>
            <a:endParaRPr lang="en-US" dirty="0"/>
          </a:p>
        </p:txBody>
      </p:sp>
      <p:sp>
        <p:nvSpPr>
          <p:cNvPr id="1029"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0" name="Text Placeholder 11"/>
          <p:cNvSpPr>
            <a:spLocks noGrp="1"/>
          </p:cNvSpPr>
          <p:nvPr>
            <p:ph type="body" idx="1"/>
          </p:nvPr>
        </p:nvSpPr>
        <p:spPr bwMode="auto">
          <a:xfrm>
            <a:off x="365125" y="1646238"/>
            <a:ext cx="8326438" cy="438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31" name="Picture 4" descr="ieee_tag_blue_006699.png"/>
          <p:cNvPicPr>
            <a:picLocks noChangeAspect="1"/>
          </p:cNvPicPr>
          <p:nvPr/>
        </p:nvPicPr>
        <p:blipFill>
          <a:blip r:embed="rId27">
            <a:extLst>
              <a:ext uri="{28A0092B-C50C-407E-A947-70E740481C1C}">
                <a14:useLocalDpi xmlns="" xmlns:a14="http://schemas.microsoft.com/office/drawing/2010/main" val="0"/>
              </a:ext>
            </a:extLst>
          </a:blip>
          <a:srcRect/>
          <a:stretch>
            <a:fillRect/>
          </a:stretch>
        </p:blipFill>
        <p:spPr bwMode="auto">
          <a:xfrm>
            <a:off x="7718425" y="6132513"/>
            <a:ext cx="989013" cy="557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705" r:id="rId2"/>
    <p:sldLayoutId id="2147483704" r:id="rId3"/>
    <p:sldLayoutId id="2147483687" r:id="rId4"/>
    <p:sldLayoutId id="2147483696" r:id="rId5"/>
    <p:sldLayoutId id="2147483697" r:id="rId6"/>
    <p:sldLayoutId id="2147483698" r:id="rId7"/>
    <p:sldLayoutId id="2147483699" r:id="rId8"/>
    <p:sldLayoutId id="2147483700" r:id="rId9"/>
    <p:sldLayoutId id="2147483701" r:id="rId10"/>
    <p:sldLayoutId id="2147483688" r:id="rId11"/>
    <p:sldLayoutId id="2147483689" r:id="rId12"/>
    <p:sldLayoutId id="2147483690" r:id="rId13"/>
    <p:sldLayoutId id="2147483691" r:id="rId14"/>
    <p:sldLayoutId id="2147483692" r:id="rId15"/>
    <p:sldLayoutId id="2147483693" r:id="rId16"/>
    <p:sldLayoutId id="2147483694" r:id="rId17"/>
    <p:sldLayoutId id="2147483702" r:id="rId18"/>
    <p:sldLayoutId id="2147483706" r:id="rId19"/>
    <p:sldLayoutId id="2147483707" r:id="rId20"/>
    <p:sldLayoutId id="2147483712" r:id="rId21"/>
    <p:sldLayoutId id="2147483713" r:id="rId22"/>
    <p:sldLayoutId id="2147483715" r:id="rId23"/>
    <p:sldLayoutId id="2147483716" r:id="rId24"/>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8"/>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4.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9.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jpe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emf"/><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2.jpeg"/><Relationship Id="rId4" Type="http://schemas.openxmlformats.org/officeDocument/2006/relationships/image" Target="../media/image31.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2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ctrTitle"/>
          </p:nvPr>
        </p:nvSpPr>
        <p:spPr>
          <a:xfrm>
            <a:off x="1746000" y="3895683"/>
            <a:ext cx="5652000" cy="765053"/>
          </a:xfrm>
        </p:spPr>
        <p:txBody>
          <a:bodyPr rtlCol="0">
            <a:noAutofit/>
          </a:bodyPr>
          <a:lstStyle/>
          <a:p>
            <a:pPr algn="ctr" fontAlgn="auto">
              <a:spcAft>
                <a:spcPts val="0"/>
              </a:spcAft>
              <a:defRPr/>
            </a:pPr>
            <a:r>
              <a:rPr lang="en-US" dirty="0" smtClean="0">
                <a:solidFill>
                  <a:srgbClr val="FFFF00"/>
                </a:solidFill>
              </a:rPr>
              <a:t>IEEE</a:t>
            </a:r>
            <a:r>
              <a:rPr lang="en-US" dirty="0" smtClean="0"/>
              <a:t> Bombay Section</a:t>
            </a:r>
            <a:endParaRPr lang="en-US" dirty="0">
              <a:ea typeface="+mj-ea"/>
              <a:cs typeface="+mj-cs"/>
            </a:endParaRPr>
          </a:p>
        </p:txBody>
      </p:sp>
      <p:sp>
        <p:nvSpPr>
          <p:cNvPr id="8" name="Subtitle 6"/>
          <p:cNvSpPr>
            <a:spLocks noGrp="1"/>
          </p:cNvSpPr>
          <p:nvPr>
            <p:ph type="subTitle" idx="1"/>
          </p:nvPr>
        </p:nvSpPr>
        <p:spPr>
          <a:xfrm>
            <a:off x="1746000" y="4481630"/>
            <a:ext cx="5652000" cy="429768"/>
          </a:xfrm>
        </p:spPr>
        <p:txBody>
          <a:bodyPr/>
          <a:lstStyle/>
          <a:p>
            <a:pPr algn="ctr"/>
            <a:r>
              <a:rPr lang="en-US" i="1" dirty="0" smtClean="0"/>
              <a:t>The fulcrum of local communities</a:t>
            </a:r>
          </a:p>
        </p:txBody>
      </p:sp>
      <p:sp>
        <p:nvSpPr>
          <p:cNvPr id="9" name="Text Placeholder 7"/>
          <p:cNvSpPr>
            <a:spLocks noGrp="1"/>
          </p:cNvSpPr>
          <p:nvPr>
            <p:ph type="body" sz="quarter" idx="4294967295"/>
          </p:nvPr>
        </p:nvSpPr>
        <p:spPr>
          <a:xfrm>
            <a:off x="72000" y="5198057"/>
            <a:ext cx="9000000" cy="692497"/>
          </a:xfrm>
        </p:spPr>
        <p:txBody>
          <a:bodyPr>
            <a:spAutoFit/>
          </a:bodyPr>
          <a:lstStyle/>
          <a:p>
            <a:pPr lvl="0" algn="ctr">
              <a:spcBef>
                <a:spcPts val="600"/>
              </a:spcBef>
              <a:buNone/>
            </a:pPr>
            <a:r>
              <a:rPr lang="en-US" sz="2000" dirty="0" smtClean="0">
                <a:solidFill>
                  <a:srgbClr val="FFFF00"/>
                </a:solidFill>
              </a:rPr>
              <a:t>Dr. Satyanarayana Bheesette (TIFR, Mumbai)</a:t>
            </a:r>
          </a:p>
          <a:p>
            <a:pPr lvl="0" algn="ctr">
              <a:spcBef>
                <a:spcPts val="600"/>
              </a:spcBef>
              <a:buNone/>
            </a:pPr>
            <a:r>
              <a:rPr lang="en-IN" sz="1400" dirty="0" smtClean="0">
                <a:solidFill>
                  <a:srgbClr val="FFC000"/>
                </a:solidFill>
              </a:rPr>
              <a:t>Execom Member &amp; Technical Programmes and Activities  Chair, Bombay Section</a:t>
            </a:r>
            <a:endParaRPr lang="en-US" sz="1400" dirty="0" smtClean="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684713" y="2019300"/>
            <a:ext cx="4064000" cy="403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7" name="Title 4"/>
          <p:cNvSpPr>
            <a:spLocks noGrp="1"/>
          </p:cNvSpPr>
          <p:nvPr>
            <p:ph type="title"/>
          </p:nvPr>
        </p:nvSpPr>
        <p:spPr>
          <a:xfrm>
            <a:off x="366713" y="196850"/>
            <a:ext cx="8382000" cy="1030288"/>
          </a:xfrm>
        </p:spPr>
        <p:txBody>
          <a:bodyPr/>
          <a:lstStyle/>
          <a:p>
            <a:pPr eaLnBrk="1" hangingPunct="1"/>
            <a:r>
              <a:rPr lang="en-US" altLang="en-US" sz="4000" dirty="0" smtClean="0">
                <a:latin typeface="Verdana" panose="020B0604030504040204" pitchFamily="34" charset="0"/>
              </a:rPr>
              <a:t>IEEE Standards - Since 1890</a:t>
            </a:r>
          </a:p>
        </p:txBody>
      </p:sp>
      <p:sp>
        <p:nvSpPr>
          <p:cNvPr id="6" name="Content Placeholder 5"/>
          <p:cNvSpPr>
            <a:spLocks noGrp="1"/>
          </p:cNvSpPr>
          <p:nvPr>
            <p:ph sz="half" idx="11"/>
          </p:nvPr>
        </p:nvSpPr>
        <p:spPr>
          <a:xfrm>
            <a:off x="366713" y="1509740"/>
            <a:ext cx="4003675" cy="1673225"/>
          </a:xfrm>
        </p:spPr>
        <p:txBody>
          <a:bodyPr/>
          <a:lstStyle/>
          <a:p>
            <a:r>
              <a:rPr lang="en-US" altLang="en-US" dirty="0" smtClean="0">
                <a:latin typeface="Verdana" panose="020B0604030504040204" pitchFamily="34" charset="0"/>
              </a:rPr>
              <a:t>Consumers </a:t>
            </a:r>
            <a:r>
              <a:rPr lang="en-US" altLang="en-US" dirty="0">
                <a:latin typeface="Verdana" panose="020B0604030504040204" pitchFamily="34" charset="0"/>
              </a:rPr>
              <a:t>around the world enjoy the benefits of IEEE’s standards.</a:t>
            </a:r>
          </a:p>
          <a:p>
            <a:pPr eaLnBrk="1" hangingPunct="1"/>
            <a:endParaRPr lang="en-US" altLang="en-US" dirty="0" smtClean="0">
              <a:latin typeface="Verdana" panose="020B0604030504040204" pitchFamily="34" charset="0"/>
            </a:endParaRPr>
          </a:p>
        </p:txBody>
      </p:sp>
      <p:grpSp>
        <p:nvGrpSpPr>
          <p:cNvPr id="4" name="Group 14"/>
          <p:cNvGrpSpPr>
            <a:grpSpLocks/>
          </p:cNvGrpSpPr>
          <p:nvPr/>
        </p:nvGrpSpPr>
        <p:grpSpPr bwMode="auto">
          <a:xfrm>
            <a:off x="366713" y="1838325"/>
            <a:ext cx="4562475" cy="4525963"/>
            <a:chOff x="366889" y="1837998"/>
            <a:chExt cx="4561741" cy="4526240"/>
          </a:xfrm>
        </p:grpSpPr>
        <p:sp>
          <p:nvSpPr>
            <p:cNvPr id="8" name="Right Brace 7"/>
            <p:cNvSpPr/>
            <p:nvPr/>
          </p:nvSpPr>
          <p:spPr>
            <a:xfrm rot="10800000">
              <a:off x="4276272" y="1837998"/>
              <a:ext cx="652358" cy="4526240"/>
            </a:xfrm>
            <a:prstGeom prst="rightBrace">
              <a:avLst>
                <a:gd name="adj1" fmla="val 79166"/>
                <a:gd name="adj2" fmla="val 50159"/>
              </a:avLst>
            </a:prstGeom>
            <a:ln>
              <a:solidFill>
                <a:schemeClr val="bg1">
                  <a:lumMod val="75000"/>
                </a:schemeClr>
              </a:solidFill>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solidFill>
                  <a:srgbClr val="0066A1"/>
                </a:solidFill>
                <a:cs typeface="Verdana"/>
              </a:endParaRPr>
            </a:p>
          </p:txBody>
        </p:sp>
        <p:sp>
          <p:nvSpPr>
            <p:cNvPr id="10" name="Rounded Rectangle 9"/>
            <p:cNvSpPr/>
            <p:nvPr/>
          </p:nvSpPr>
          <p:spPr>
            <a:xfrm>
              <a:off x="366889" y="3620870"/>
              <a:ext cx="3806213" cy="962084"/>
            </a:xfrm>
            <a:prstGeom prst="roundRect">
              <a:avLst>
                <a:gd name="adj" fmla="val 9290"/>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875" name="TextBox 10"/>
            <p:cNvSpPr txBox="1">
              <a:spLocks noChangeArrowheads="1"/>
            </p:cNvSpPr>
            <p:nvPr/>
          </p:nvSpPr>
          <p:spPr bwMode="auto">
            <a:xfrm>
              <a:off x="662580" y="2760806"/>
              <a:ext cx="3163031"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r>
                <a:rPr lang="en-US" altLang="en-US" sz="2200" b="1" dirty="0" smtClean="0">
                  <a:solidFill>
                    <a:schemeClr val="tx2"/>
                  </a:solidFill>
                </a:rPr>
                <a:t>Some Ubiquitous </a:t>
              </a:r>
              <a:r>
                <a:rPr lang="en-US" altLang="en-US" sz="2200" b="1" dirty="0">
                  <a:solidFill>
                    <a:schemeClr val="tx2"/>
                  </a:solidFill>
                </a:rPr>
                <a:t/>
              </a:r>
              <a:br>
                <a:rPr lang="en-US" altLang="en-US" sz="2200" b="1" dirty="0">
                  <a:solidFill>
                    <a:schemeClr val="tx2"/>
                  </a:solidFill>
                </a:rPr>
              </a:br>
              <a:r>
                <a:rPr lang="en-US" altLang="en-US" sz="2200" b="1" dirty="0">
                  <a:solidFill>
                    <a:schemeClr val="tx2"/>
                  </a:solidFill>
                </a:rPr>
                <a:t>IEEE </a:t>
              </a:r>
              <a:r>
                <a:rPr lang="en-US" altLang="en-US" sz="2200" b="1" dirty="0" smtClean="0">
                  <a:solidFill>
                    <a:schemeClr val="tx2"/>
                  </a:solidFill>
                </a:rPr>
                <a:t>Standards</a:t>
              </a:r>
              <a:endParaRPr lang="en-US" altLang="en-US" sz="2200" dirty="0"/>
            </a:p>
          </p:txBody>
        </p:sp>
      </p:grpSp>
      <p:sp>
        <p:nvSpPr>
          <p:cNvPr id="12" name="TextBox 11"/>
          <p:cNvSpPr txBox="1">
            <a:spLocks noChangeArrowheads="1"/>
          </p:cNvSpPr>
          <p:nvPr/>
        </p:nvSpPr>
        <p:spPr bwMode="auto">
          <a:xfrm>
            <a:off x="5162550" y="3460750"/>
            <a:ext cx="3162300" cy="1020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lnSpc>
                <a:spcPts val="2400"/>
              </a:lnSpc>
            </a:pPr>
            <a:r>
              <a:rPr lang="en-US" altLang="en-US" sz="2200" b="1" dirty="0">
                <a:solidFill>
                  <a:srgbClr val="71953D"/>
                </a:solidFill>
              </a:rPr>
              <a:t>4,400</a:t>
            </a:r>
          </a:p>
          <a:p>
            <a:pPr algn="ctr" eaLnBrk="1" hangingPunct="1">
              <a:lnSpc>
                <a:spcPts val="2400"/>
              </a:lnSpc>
            </a:pPr>
            <a:r>
              <a:rPr lang="en-US" altLang="en-US" sz="2200" b="1" dirty="0">
                <a:solidFill>
                  <a:srgbClr val="71953D"/>
                </a:solidFill>
              </a:rPr>
              <a:t>IEEE</a:t>
            </a:r>
          </a:p>
          <a:p>
            <a:pPr algn="ctr" eaLnBrk="1" hangingPunct="1">
              <a:lnSpc>
                <a:spcPts val="2400"/>
              </a:lnSpc>
            </a:pPr>
            <a:r>
              <a:rPr lang="en-US" altLang="en-US" sz="2200" b="1" dirty="0">
                <a:solidFill>
                  <a:srgbClr val="71953D"/>
                </a:solidFill>
              </a:rPr>
              <a:t>Standards</a:t>
            </a:r>
            <a:endParaRPr lang="en-US" altLang="en-US" sz="2200" dirty="0">
              <a:solidFill>
                <a:srgbClr val="71953D"/>
              </a:solidFill>
            </a:endParaRPr>
          </a:p>
        </p:txBody>
      </p:sp>
      <p:pic>
        <p:nvPicPr>
          <p:cNvPr id="15" name="Picture 1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60956" y="3968594"/>
            <a:ext cx="3786470" cy="2362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1982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0" descr="emerging-only-people.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354138"/>
            <a:ext cx="7600950" cy="5519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7" name="Title 4"/>
          <p:cNvSpPr>
            <a:spLocks noGrp="1"/>
          </p:cNvSpPr>
          <p:nvPr>
            <p:ph type="title"/>
          </p:nvPr>
        </p:nvSpPr>
        <p:spPr>
          <a:xfrm>
            <a:off x="366713" y="196850"/>
            <a:ext cx="8382000" cy="1030288"/>
          </a:xfrm>
        </p:spPr>
        <p:txBody>
          <a:bodyPr/>
          <a:lstStyle/>
          <a:p>
            <a:pPr eaLnBrk="1" hangingPunct="1"/>
            <a:r>
              <a:rPr lang="en-US" altLang="en-US" sz="4000" dirty="0" smtClean="0">
                <a:latin typeface="Verdana" panose="020B0604030504040204" pitchFamily="34" charset="0"/>
              </a:rPr>
              <a:t>Emerging Technologies</a:t>
            </a:r>
          </a:p>
        </p:txBody>
      </p:sp>
      <p:sp>
        <p:nvSpPr>
          <p:cNvPr id="3" name="Date Placeholder 2"/>
          <p:cNvSpPr>
            <a:spLocks noGrp="1"/>
          </p:cNvSpPr>
          <p:nvPr>
            <p:ph type="dt" sz="quarter" idx="12"/>
          </p:nvPr>
        </p:nvSpPr>
        <p:spPr/>
        <p:txBody>
          <a:bodyPr/>
          <a:lstStyle/>
          <a:p>
            <a:pPr>
              <a:defRPr/>
            </a:pPr>
            <a:fld id="{77CBC479-5850-5743-8469-A0216DBE937A}" type="datetime1">
              <a:rPr lang="en-US"/>
              <a:pPr>
                <a:defRPr/>
              </a:pPr>
              <a:t>1/30/2015</a:t>
            </a:fld>
            <a:endParaRPr lang="en-US" dirty="0"/>
          </a:p>
        </p:txBody>
      </p:sp>
      <p:sp>
        <p:nvSpPr>
          <p:cNvPr id="2" name="Slide Number Placeholder 1"/>
          <p:cNvSpPr>
            <a:spLocks noGrp="1"/>
          </p:cNvSpPr>
          <p:nvPr>
            <p:ph type="sldNum" sz="quarter" idx="13"/>
          </p:nvPr>
        </p:nvSpPr>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fld id="{DF253C2A-D53F-44B9-9BC8-DF2DE12E772B}" type="slidenum">
              <a:rPr lang="en-US" altLang="en-US">
                <a:solidFill>
                  <a:srgbClr val="898989"/>
                </a:solidFill>
              </a:rPr>
              <a:pPr eaLnBrk="1" hangingPunct="1"/>
              <a:t>11</a:t>
            </a:fld>
            <a:endParaRPr lang="en-US" altLang="en-US">
              <a:solidFill>
                <a:srgbClr val="898989"/>
              </a:solidFill>
            </a:endParaRPr>
          </a:p>
        </p:txBody>
      </p:sp>
      <p:sp>
        <p:nvSpPr>
          <p:cNvPr id="6" name="Content Placeholder 5"/>
          <p:cNvSpPr>
            <a:spLocks noGrp="1"/>
          </p:cNvSpPr>
          <p:nvPr>
            <p:ph sz="half" idx="11"/>
          </p:nvPr>
        </p:nvSpPr>
        <p:spPr>
          <a:xfrm>
            <a:off x="366713" y="1644650"/>
            <a:ext cx="8382000" cy="793750"/>
          </a:xfrm>
        </p:spPr>
        <p:txBody>
          <a:bodyPr/>
          <a:lstStyle/>
          <a:p>
            <a:pPr eaLnBrk="1" hangingPunct="1"/>
            <a:r>
              <a:rPr lang="en-US" altLang="en-US" dirty="0" smtClean="0">
                <a:latin typeface="Verdana" panose="020B0604030504040204" pitchFamily="34" charset="0"/>
              </a:rPr>
              <a:t>IEEE focuses on what’s next—enabling innovation and the creation of new technologies.</a:t>
            </a:r>
          </a:p>
        </p:txBody>
      </p:sp>
      <p:grpSp>
        <p:nvGrpSpPr>
          <p:cNvPr id="47111" name="Group 27"/>
          <p:cNvGrpSpPr>
            <a:grpSpLocks/>
          </p:cNvGrpSpPr>
          <p:nvPr/>
        </p:nvGrpSpPr>
        <p:grpSpPr bwMode="auto">
          <a:xfrm>
            <a:off x="5708650" y="2646011"/>
            <a:ext cx="3014663" cy="528638"/>
            <a:chOff x="5709354" y="3055977"/>
            <a:chExt cx="3014134" cy="527880"/>
          </a:xfrm>
        </p:grpSpPr>
        <p:sp>
          <p:nvSpPr>
            <p:cNvPr id="10" name="Rounded Rectangle 9"/>
            <p:cNvSpPr/>
            <p:nvPr/>
          </p:nvSpPr>
          <p:spPr>
            <a:xfrm>
              <a:off x="5709354" y="3055977"/>
              <a:ext cx="3014134" cy="527880"/>
            </a:xfrm>
            <a:prstGeom prst="roundRect">
              <a:avLst>
                <a:gd name="adj" fmla="val 15705"/>
              </a:avLst>
            </a:prstGeom>
            <a:solidFill>
              <a:schemeClr val="accent1"/>
            </a:solidFill>
            <a:ln w="317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7125" name="TextBox 10"/>
            <p:cNvSpPr txBox="1">
              <a:spLocks noChangeArrowheads="1"/>
            </p:cNvSpPr>
            <p:nvPr/>
          </p:nvSpPr>
          <p:spPr bwMode="auto">
            <a:xfrm>
              <a:off x="5709354" y="3134469"/>
              <a:ext cx="30141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dirty="0">
                  <a:solidFill>
                    <a:schemeClr val="bg1"/>
                  </a:solidFill>
                </a:rPr>
                <a:t>Cloud Computing</a:t>
              </a:r>
            </a:p>
          </p:txBody>
        </p:sp>
      </p:grpSp>
      <p:grpSp>
        <p:nvGrpSpPr>
          <p:cNvPr id="47112" name="Group 26"/>
          <p:cNvGrpSpPr>
            <a:grpSpLocks/>
          </p:cNvGrpSpPr>
          <p:nvPr/>
        </p:nvGrpSpPr>
        <p:grpSpPr bwMode="auto">
          <a:xfrm>
            <a:off x="5718175" y="3334986"/>
            <a:ext cx="3013075" cy="528638"/>
            <a:chOff x="5717820" y="3707909"/>
            <a:chExt cx="3014134" cy="527880"/>
          </a:xfrm>
        </p:grpSpPr>
        <p:sp>
          <p:nvSpPr>
            <p:cNvPr id="12" name="Rounded Rectangle 11"/>
            <p:cNvSpPr/>
            <p:nvPr/>
          </p:nvSpPr>
          <p:spPr>
            <a:xfrm>
              <a:off x="5717820" y="3707909"/>
              <a:ext cx="3014134" cy="527880"/>
            </a:xfrm>
            <a:prstGeom prst="roundRect">
              <a:avLst>
                <a:gd name="adj" fmla="val 15705"/>
              </a:avLst>
            </a:prstGeom>
            <a:solidFill>
              <a:schemeClr val="accent3"/>
            </a:solidFill>
            <a:ln w="317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7123" name="TextBox 12"/>
            <p:cNvSpPr txBox="1">
              <a:spLocks noChangeArrowheads="1"/>
            </p:cNvSpPr>
            <p:nvPr/>
          </p:nvSpPr>
          <p:spPr bwMode="auto">
            <a:xfrm>
              <a:off x="5717820" y="3786401"/>
              <a:ext cx="30141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a:solidFill>
                    <a:schemeClr val="bg1"/>
                  </a:solidFill>
                </a:rPr>
                <a:t>Renewable Energy</a:t>
              </a:r>
            </a:p>
          </p:txBody>
        </p:sp>
      </p:grpSp>
      <p:grpSp>
        <p:nvGrpSpPr>
          <p:cNvPr id="47113" name="Group 25"/>
          <p:cNvGrpSpPr>
            <a:grpSpLocks/>
          </p:cNvGrpSpPr>
          <p:nvPr/>
        </p:nvGrpSpPr>
        <p:grpSpPr bwMode="auto">
          <a:xfrm>
            <a:off x="5708650" y="4023961"/>
            <a:ext cx="3014663" cy="528638"/>
            <a:chOff x="5709353" y="4368309"/>
            <a:chExt cx="3014134" cy="527880"/>
          </a:xfrm>
        </p:grpSpPr>
        <p:sp>
          <p:nvSpPr>
            <p:cNvPr id="14" name="Rounded Rectangle 13"/>
            <p:cNvSpPr/>
            <p:nvPr/>
          </p:nvSpPr>
          <p:spPr>
            <a:xfrm>
              <a:off x="5709353" y="4368309"/>
              <a:ext cx="3014134" cy="527880"/>
            </a:xfrm>
            <a:prstGeom prst="roundRect">
              <a:avLst>
                <a:gd name="adj" fmla="val 15705"/>
              </a:avLst>
            </a:prstGeom>
            <a:solidFill>
              <a:srgbClr val="003E63"/>
            </a:solidFill>
            <a:ln w="317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7121" name="TextBox 14"/>
            <p:cNvSpPr txBox="1">
              <a:spLocks noChangeArrowheads="1"/>
            </p:cNvSpPr>
            <p:nvPr/>
          </p:nvSpPr>
          <p:spPr bwMode="auto">
            <a:xfrm>
              <a:off x="5709353" y="4446801"/>
              <a:ext cx="30141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a:solidFill>
                    <a:schemeClr val="bg1"/>
                  </a:solidFill>
                </a:rPr>
                <a:t>WiMAX</a:t>
              </a:r>
            </a:p>
          </p:txBody>
        </p:sp>
      </p:grpSp>
      <p:sp>
        <p:nvSpPr>
          <p:cNvPr id="25" name="Rectangle 24"/>
          <p:cNvSpPr/>
          <p:nvPr/>
        </p:nvSpPr>
        <p:spPr>
          <a:xfrm>
            <a:off x="7188200" y="6145213"/>
            <a:ext cx="1919288" cy="576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7115" name="Picture 23" descr="ieee_blue_R0G102B161-lg.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7377113" y="6226175"/>
            <a:ext cx="1393825"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7116" name="Group 36"/>
          <p:cNvGrpSpPr>
            <a:grpSpLocks/>
          </p:cNvGrpSpPr>
          <p:nvPr/>
        </p:nvGrpSpPr>
        <p:grpSpPr bwMode="auto">
          <a:xfrm>
            <a:off x="5734050" y="4712936"/>
            <a:ext cx="3014663" cy="528638"/>
            <a:chOff x="5734754" y="5021057"/>
            <a:chExt cx="3014134" cy="527880"/>
          </a:xfrm>
        </p:grpSpPr>
        <p:sp>
          <p:nvSpPr>
            <p:cNvPr id="32" name="Rounded Rectangle 31"/>
            <p:cNvSpPr/>
            <p:nvPr/>
          </p:nvSpPr>
          <p:spPr>
            <a:xfrm>
              <a:off x="5734754" y="5021057"/>
              <a:ext cx="3014134" cy="527880"/>
            </a:xfrm>
            <a:prstGeom prst="roundRect">
              <a:avLst>
                <a:gd name="adj" fmla="val 15705"/>
              </a:avLst>
            </a:prstGeom>
            <a:solidFill>
              <a:schemeClr val="accent1"/>
            </a:solidFill>
            <a:ln w="317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7119" name="TextBox 32"/>
            <p:cNvSpPr txBox="1">
              <a:spLocks noChangeArrowheads="1"/>
            </p:cNvSpPr>
            <p:nvPr/>
          </p:nvSpPr>
          <p:spPr bwMode="auto">
            <a:xfrm>
              <a:off x="5734754" y="5099549"/>
              <a:ext cx="30141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a:solidFill>
                    <a:schemeClr val="bg1"/>
                  </a:solidFill>
                </a:rPr>
                <a:t>Smart Grid</a:t>
              </a:r>
            </a:p>
          </p:txBody>
        </p:sp>
      </p:grpSp>
      <p:sp>
        <p:nvSpPr>
          <p:cNvPr id="47117" name="TextBox 34"/>
          <p:cNvSpPr txBox="1">
            <a:spLocks noChangeArrowheads="1"/>
          </p:cNvSpPr>
          <p:nvPr/>
        </p:nvSpPr>
        <p:spPr bwMode="auto">
          <a:xfrm>
            <a:off x="5748338" y="5174899"/>
            <a:ext cx="30130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dirty="0">
                <a:solidFill>
                  <a:schemeClr val="bg1"/>
                </a:solidFill>
              </a:rPr>
              <a:t>Photovoltaics</a:t>
            </a:r>
          </a:p>
        </p:txBody>
      </p:sp>
      <p:grpSp>
        <p:nvGrpSpPr>
          <p:cNvPr id="24" name="Group 36"/>
          <p:cNvGrpSpPr>
            <a:grpSpLocks/>
          </p:cNvGrpSpPr>
          <p:nvPr/>
        </p:nvGrpSpPr>
        <p:grpSpPr bwMode="auto">
          <a:xfrm>
            <a:off x="5736550" y="5404986"/>
            <a:ext cx="3014663" cy="528638"/>
            <a:chOff x="5734754" y="5021057"/>
            <a:chExt cx="3014134" cy="527880"/>
          </a:xfrm>
          <a:solidFill>
            <a:schemeClr val="accent3">
              <a:lumMod val="75000"/>
            </a:schemeClr>
          </a:solidFill>
        </p:grpSpPr>
        <p:sp>
          <p:nvSpPr>
            <p:cNvPr id="26" name="Rounded Rectangle 25"/>
            <p:cNvSpPr/>
            <p:nvPr/>
          </p:nvSpPr>
          <p:spPr>
            <a:xfrm>
              <a:off x="5734754" y="5021057"/>
              <a:ext cx="3014134" cy="527880"/>
            </a:xfrm>
            <a:prstGeom prst="roundRect">
              <a:avLst>
                <a:gd name="adj" fmla="val 15705"/>
              </a:avLst>
            </a:prstGeom>
            <a:grpFill/>
            <a:ln w="317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 name="TextBox 32"/>
            <p:cNvSpPr txBox="1">
              <a:spLocks noChangeArrowheads="1"/>
            </p:cNvSpPr>
            <p:nvPr/>
          </p:nvSpPr>
          <p:spPr bwMode="auto">
            <a:xfrm>
              <a:off x="5734754" y="5099549"/>
              <a:ext cx="3014134" cy="36933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dirty="0" err="1" smtClean="0">
                  <a:solidFill>
                    <a:schemeClr val="bg1"/>
                  </a:solidFill>
                </a:rPr>
                <a:t>IoT</a:t>
              </a:r>
              <a:r>
                <a:rPr lang="en-US" altLang="en-US" dirty="0" smtClean="0">
                  <a:solidFill>
                    <a:schemeClr val="bg1"/>
                  </a:solidFill>
                </a:rPr>
                <a:t>, Big Data, SDN</a:t>
              </a:r>
              <a:endParaRPr lang="en-US" altLang="en-US" dirty="0">
                <a:solidFill>
                  <a:schemeClr val="bg1"/>
                </a:solidFill>
              </a:endParaRPr>
            </a:p>
          </p:txBody>
        </p:sp>
      </p:grpSp>
    </p:spTree>
    <p:extLst>
      <p:ext uri="{BB962C8B-B14F-4D97-AF65-F5344CB8AC3E}">
        <p14:creationId xmlns="" xmlns:p14="http://schemas.microsoft.com/office/powerpoint/2010/main" val="3162975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descr="emerg-4.jpg"/>
          <p:cNvPicPr>
            <a:picLocks noChangeAspect="1"/>
          </p:cNvPicPr>
          <p:nvPr/>
        </p:nvPicPr>
        <p:blipFill>
          <a:blip r:embed="rId2">
            <a:extLst>
              <a:ext uri="{28A0092B-C50C-407E-A947-70E740481C1C}">
                <a14:useLocalDpi xmlns="" xmlns:a14="http://schemas.microsoft.com/office/drawing/2010/main" val="0"/>
              </a:ext>
            </a:extLst>
          </a:blip>
          <a:srcRect r="16513"/>
          <a:stretch>
            <a:fillRect/>
          </a:stretch>
        </p:blipFill>
        <p:spPr bwMode="auto">
          <a:xfrm>
            <a:off x="147489" y="2952000"/>
            <a:ext cx="4142783" cy="327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5" name="Title 1"/>
          <p:cNvSpPr>
            <a:spLocks noGrp="1"/>
          </p:cNvSpPr>
          <p:nvPr>
            <p:ph type="title"/>
          </p:nvPr>
        </p:nvSpPr>
        <p:spPr>
          <a:xfrm>
            <a:off x="366713" y="196850"/>
            <a:ext cx="8382000" cy="1030288"/>
          </a:xfrm>
        </p:spPr>
        <p:txBody>
          <a:bodyPr/>
          <a:lstStyle/>
          <a:p>
            <a:pPr eaLnBrk="1" hangingPunct="1"/>
            <a:r>
              <a:rPr lang="en-US" altLang="en-US" sz="4000" dirty="0" smtClean="0">
                <a:latin typeface="Verdana" panose="020B0604030504040204" pitchFamily="34" charset="0"/>
              </a:rPr>
              <a:t>Educating for Success</a:t>
            </a:r>
          </a:p>
        </p:txBody>
      </p:sp>
      <p:sp>
        <p:nvSpPr>
          <p:cNvPr id="5" name="Content Placeholder 4"/>
          <p:cNvSpPr>
            <a:spLocks noGrp="1"/>
          </p:cNvSpPr>
          <p:nvPr>
            <p:ph sz="half" idx="11"/>
          </p:nvPr>
        </p:nvSpPr>
        <p:spPr>
          <a:xfrm>
            <a:off x="366713" y="1344849"/>
            <a:ext cx="8382000" cy="1761105"/>
          </a:xfrm>
        </p:spPr>
        <p:txBody>
          <a:bodyPr/>
          <a:lstStyle/>
          <a:p>
            <a:r>
              <a:rPr lang="en-US" altLang="en-US" dirty="0" smtClean="0">
                <a:latin typeface="Verdana" panose="020B0604030504040204" pitchFamily="34" charset="0"/>
              </a:rPr>
              <a:t>IEEE education programs provide members with opportunities for lifelong continuing education.</a:t>
            </a:r>
          </a:p>
          <a:p>
            <a:pPr eaLnBrk="1" hangingPunct="1"/>
            <a:r>
              <a:rPr lang="en-US" altLang="en-US" dirty="0" smtClean="0">
                <a:latin typeface="Verdana" panose="020B0604030504040204" pitchFamily="34" charset="0"/>
              </a:rPr>
              <a:t>IEEE educational programs enable students and professionals to achieve their goals.</a:t>
            </a:r>
          </a:p>
        </p:txBody>
      </p:sp>
      <p:pic>
        <p:nvPicPr>
          <p:cNvPr id="12" name="Picture 1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1772" y="2952000"/>
            <a:ext cx="4672013" cy="316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642922" y="4052772"/>
            <a:ext cx="417195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r>
              <a:rPr lang="en-US" altLang="en-US" sz="1600">
                <a:solidFill>
                  <a:srgbClr val="0066A1"/>
                </a:solidFill>
              </a:rPr>
              <a:t>- Career Preparation</a:t>
            </a:r>
          </a:p>
          <a:p>
            <a:pPr eaLnBrk="1" hangingPunct="1"/>
            <a:r>
              <a:rPr lang="en-US" altLang="en-US" sz="1600">
                <a:solidFill>
                  <a:srgbClr val="0066A1"/>
                </a:solidFill>
              </a:rPr>
              <a:t>- Continuing Education </a:t>
            </a:r>
          </a:p>
          <a:p>
            <a:pPr eaLnBrk="1" hangingPunct="1"/>
            <a:r>
              <a:rPr lang="en-US" altLang="en-US" sz="1600">
                <a:solidFill>
                  <a:srgbClr val="0066A1"/>
                </a:solidFill>
              </a:rPr>
              <a:t>- iTunes U</a:t>
            </a:r>
          </a:p>
          <a:p>
            <a:pPr eaLnBrk="1" hangingPunct="1"/>
            <a:r>
              <a:rPr lang="en-US" altLang="en-US" sz="1600">
                <a:solidFill>
                  <a:srgbClr val="0066A1"/>
                </a:solidFill>
              </a:rPr>
              <a:t>- Pre-University Programs</a:t>
            </a:r>
          </a:p>
          <a:p>
            <a:pPr eaLnBrk="1" hangingPunct="1"/>
            <a:r>
              <a:rPr lang="en-US" altLang="en-US" sz="1600">
                <a:solidFill>
                  <a:srgbClr val="0066A1"/>
                </a:solidFill>
              </a:rPr>
              <a:t>- Professional Certification Programs</a:t>
            </a:r>
          </a:p>
          <a:p>
            <a:pPr eaLnBrk="1" hangingPunct="1"/>
            <a:r>
              <a:rPr lang="en-US" altLang="en-US" sz="1600">
                <a:solidFill>
                  <a:srgbClr val="0066A1"/>
                </a:solidFill>
              </a:rPr>
              <a:t>- Teacher-in-Service Program</a:t>
            </a:r>
          </a:p>
          <a:p>
            <a:pPr eaLnBrk="1" hangingPunct="1"/>
            <a:r>
              <a:rPr lang="en-US" altLang="en-US" sz="1600">
                <a:solidFill>
                  <a:srgbClr val="0066A1"/>
                </a:solidFill>
              </a:rPr>
              <a:t>- and more...</a:t>
            </a:r>
          </a:p>
        </p:txBody>
      </p:sp>
      <p:sp>
        <p:nvSpPr>
          <p:cNvPr id="14" name="Rectangle 13"/>
          <p:cNvSpPr>
            <a:spLocks noChangeArrowheads="1"/>
          </p:cNvSpPr>
          <p:nvPr/>
        </p:nvSpPr>
        <p:spPr bwMode="auto">
          <a:xfrm>
            <a:off x="4642922" y="3300297"/>
            <a:ext cx="3960813"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r>
              <a:rPr lang="en-US" altLang="en-US" sz="2000">
                <a:solidFill>
                  <a:schemeClr val="accent1"/>
                </a:solidFill>
              </a:rPr>
              <a:t>IEEE Educational Programs</a:t>
            </a:r>
          </a:p>
          <a:p>
            <a:pPr eaLnBrk="1" hangingPunct="1"/>
            <a:r>
              <a:rPr lang="en-US" altLang="en-US" sz="2000">
                <a:solidFill>
                  <a:schemeClr val="accent1"/>
                </a:solidFill>
              </a:rPr>
              <a:t>and Resources:</a:t>
            </a:r>
          </a:p>
        </p:txBody>
      </p:sp>
    </p:spTree>
    <p:extLst>
      <p:ext uri="{BB962C8B-B14F-4D97-AF65-F5344CB8AC3E}">
        <p14:creationId xmlns="" xmlns:p14="http://schemas.microsoft.com/office/powerpoint/2010/main" val="3407565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66713" y="196850"/>
            <a:ext cx="8382000" cy="1030288"/>
          </a:xfrm>
        </p:spPr>
        <p:txBody>
          <a:bodyPr/>
          <a:lstStyle/>
          <a:p>
            <a:pPr eaLnBrk="1" hangingPunct="1"/>
            <a:r>
              <a:rPr lang="en-US" altLang="en-US" sz="4000" dirty="0" smtClean="0">
                <a:latin typeface="Verdana" panose="020B0604030504040204" pitchFamily="34" charset="0"/>
              </a:rPr>
              <a:t>IEEE Conferences</a:t>
            </a:r>
          </a:p>
        </p:txBody>
      </p:sp>
      <p:sp>
        <p:nvSpPr>
          <p:cNvPr id="6" name="Content Placeholder 5"/>
          <p:cNvSpPr>
            <a:spLocks noGrp="1"/>
          </p:cNvSpPr>
          <p:nvPr>
            <p:ph sz="half" idx="11"/>
          </p:nvPr>
        </p:nvSpPr>
        <p:spPr>
          <a:xfrm>
            <a:off x="128588" y="1585658"/>
            <a:ext cx="8886825" cy="862013"/>
          </a:xfrm>
        </p:spPr>
        <p:txBody>
          <a:bodyPr/>
          <a:lstStyle/>
          <a:p>
            <a:pPr eaLnBrk="1" hangingPunct="1"/>
            <a:r>
              <a:rPr lang="en-US" altLang="en-US" dirty="0" smtClean="0">
                <a:latin typeface="Verdana" panose="020B0604030504040204" pitchFamily="34" charset="0"/>
              </a:rPr>
              <a:t>Bright minds share the latest research at IEEE sponsored and co-sponsored conferences around the world.</a:t>
            </a:r>
          </a:p>
        </p:txBody>
      </p:sp>
      <p:sp>
        <p:nvSpPr>
          <p:cNvPr id="7" name="Rectangle 6"/>
          <p:cNvSpPr/>
          <p:nvPr/>
        </p:nvSpPr>
        <p:spPr>
          <a:xfrm>
            <a:off x="0" y="3776195"/>
            <a:ext cx="3167063" cy="388937"/>
          </a:xfrm>
          <a:prstGeom prst="rect">
            <a:avLst/>
          </a:prstGeom>
          <a:solidFill>
            <a:srgbClr val="69BE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5976938" y="3776195"/>
            <a:ext cx="3167062" cy="388937"/>
          </a:xfrm>
          <a:prstGeom prst="rect">
            <a:avLst/>
          </a:prstGeom>
          <a:solidFill>
            <a:srgbClr val="69BE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3238500" y="3776195"/>
            <a:ext cx="2667000" cy="3889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TextBox 9"/>
          <p:cNvSpPr txBox="1">
            <a:spLocks noChangeArrowheads="1"/>
          </p:cNvSpPr>
          <p:nvPr/>
        </p:nvSpPr>
        <p:spPr bwMode="auto">
          <a:xfrm>
            <a:off x="1829594" y="2382969"/>
            <a:ext cx="54848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2200" b="1" dirty="0" smtClean="0">
                <a:solidFill>
                  <a:schemeClr val="tx2"/>
                </a:solidFill>
              </a:rPr>
              <a:t>1,400+ </a:t>
            </a:r>
            <a:r>
              <a:rPr lang="en-US" altLang="en-US" sz="2200" b="1" dirty="0">
                <a:solidFill>
                  <a:schemeClr val="tx2"/>
                </a:solidFill>
              </a:rPr>
              <a:t>Annual Conferences</a:t>
            </a:r>
            <a:endParaRPr lang="en-US" altLang="en-US" sz="2200" dirty="0"/>
          </a:p>
        </p:txBody>
      </p:sp>
      <p:pic>
        <p:nvPicPr>
          <p:cNvPr id="11" name="Picture 10" descr="conference-people.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804514"/>
            <a:ext cx="9144000" cy="921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23" name="TextBox 11"/>
          <p:cNvSpPr txBox="1">
            <a:spLocks noChangeArrowheads="1"/>
          </p:cNvSpPr>
          <p:nvPr/>
        </p:nvSpPr>
        <p:spPr bwMode="auto">
          <a:xfrm>
            <a:off x="230188" y="3784132"/>
            <a:ext cx="265747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1600" b="1">
                <a:solidFill>
                  <a:srgbClr val="FFFFFF"/>
                </a:solidFill>
              </a:rPr>
              <a:t>Research</a:t>
            </a:r>
            <a:endParaRPr lang="en-US" altLang="en-US" sz="1600">
              <a:solidFill>
                <a:srgbClr val="FFFFFF"/>
              </a:solidFill>
            </a:endParaRPr>
          </a:p>
        </p:txBody>
      </p:sp>
      <p:sp>
        <p:nvSpPr>
          <p:cNvPr id="38924" name="TextBox 12"/>
          <p:cNvSpPr txBox="1">
            <a:spLocks noChangeArrowheads="1"/>
          </p:cNvSpPr>
          <p:nvPr/>
        </p:nvSpPr>
        <p:spPr bwMode="auto">
          <a:xfrm>
            <a:off x="3238500" y="3784132"/>
            <a:ext cx="265588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1600" b="1">
                <a:solidFill>
                  <a:srgbClr val="FFFFFF"/>
                </a:solidFill>
              </a:rPr>
              <a:t>Collaboration</a:t>
            </a:r>
            <a:endParaRPr lang="en-US" altLang="en-US" sz="1600">
              <a:solidFill>
                <a:srgbClr val="FFFFFF"/>
              </a:solidFill>
            </a:endParaRPr>
          </a:p>
        </p:txBody>
      </p:sp>
      <p:sp>
        <p:nvSpPr>
          <p:cNvPr id="38925" name="TextBox 13"/>
          <p:cNvSpPr txBox="1">
            <a:spLocks noChangeArrowheads="1"/>
          </p:cNvSpPr>
          <p:nvPr/>
        </p:nvSpPr>
        <p:spPr bwMode="auto">
          <a:xfrm>
            <a:off x="6329363" y="3784132"/>
            <a:ext cx="2655887"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1600" b="1">
                <a:solidFill>
                  <a:srgbClr val="FFFFFF"/>
                </a:solidFill>
              </a:rPr>
              <a:t>Publications</a:t>
            </a:r>
            <a:endParaRPr lang="en-US" altLang="en-US" sz="1600">
              <a:solidFill>
                <a:srgbClr val="FFFFFF"/>
              </a:solidFill>
            </a:endParaRPr>
          </a:p>
        </p:txBody>
      </p:sp>
      <p:sp>
        <p:nvSpPr>
          <p:cNvPr id="15" name="TextBox 14"/>
          <p:cNvSpPr txBox="1">
            <a:spLocks noChangeArrowheads="1"/>
          </p:cNvSpPr>
          <p:nvPr/>
        </p:nvSpPr>
        <p:spPr bwMode="auto">
          <a:xfrm>
            <a:off x="1949450" y="4151077"/>
            <a:ext cx="5484813"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2200" b="1">
                <a:solidFill>
                  <a:srgbClr val="0066A1"/>
                </a:solidFill>
              </a:rPr>
              <a:t>IEEE Conference Proceedings</a:t>
            </a:r>
            <a:endParaRPr lang="en-US" altLang="en-US" sz="2200">
              <a:solidFill>
                <a:srgbClr val="0066A1"/>
              </a:solidFill>
            </a:endParaRPr>
          </a:p>
        </p:txBody>
      </p:sp>
      <p:grpSp>
        <p:nvGrpSpPr>
          <p:cNvPr id="16" name="Group 6"/>
          <p:cNvGrpSpPr>
            <a:grpSpLocks/>
          </p:cNvGrpSpPr>
          <p:nvPr/>
        </p:nvGrpSpPr>
        <p:grpSpPr bwMode="auto">
          <a:xfrm>
            <a:off x="0" y="4651140"/>
            <a:ext cx="9144000" cy="1314945"/>
            <a:chOff x="0" y="3437468"/>
            <a:chExt cx="9144000" cy="1956714"/>
          </a:xfrm>
        </p:grpSpPr>
        <p:sp>
          <p:nvSpPr>
            <p:cNvPr id="17" name="Rectangle 16"/>
            <p:cNvSpPr/>
            <p:nvPr/>
          </p:nvSpPr>
          <p:spPr>
            <a:xfrm>
              <a:off x="0" y="3437468"/>
              <a:ext cx="3167063" cy="1956714"/>
            </a:xfrm>
            <a:prstGeom prst="rect">
              <a:avLst/>
            </a:prstGeom>
            <a:solidFill>
              <a:srgbClr val="69BE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dirty="0"/>
            </a:p>
          </p:txBody>
        </p:sp>
        <p:sp>
          <p:nvSpPr>
            <p:cNvPr id="18" name="Rectangle 17"/>
            <p:cNvSpPr/>
            <p:nvPr/>
          </p:nvSpPr>
          <p:spPr>
            <a:xfrm>
              <a:off x="5976938" y="3437468"/>
              <a:ext cx="3167062" cy="1956714"/>
            </a:xfrm>
            <a:prstGeom prst="rect">
              <a:avLst/>
            </a:prstGeom>
            <a:solidFill>
              <a:srgbClr val="69BE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dirty="0"/>
            </a:p>
          </p:txBody>
        </p:sp>
        <p:sp>
          <p:nvSpPr>
            <p:cNvPr id="19" name="Rectangle 18"/>
            <p:cNvSpPr/>
            <p:nvPr/>
          </p:nvSpPr>
          <p:spPr>
            <a:xfrm>
              <a:off x="3238500" y="3437468"/>
              <a:ext cx="2667000" cy="19567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dirty="0"/>
            </a:p>
          </p:txBody>
        </p:sp>
      </p:grpSp>
      <p:sp>
        <p:nvSpPr>
          <p:cNvPr id="20" name="TextBox 21"/>
          <p:cNvSpPr txBox="1">
            <a:spLocks noChangeArrowheads="1"/>
          </p:cNvSpPr>
          <p:nvPr/>
        </p:nvSpPr>
        <p:spPr bwMode="auto">
          <a:xfrm>
            <a:off x="3319463" y="5029377"/>
            <a:ext cx="254793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b="1" dirty="0">
                <a:solidFill>
                  <a:schemeClr val="bg1"/>
                </a:solidFill>
              </a:rPr>
              <a:t>Deliver </a:t>
            </a:r>
          </a:p>
          <a:p>
            <a:pPr algn="ctr" eaLnBrk="1" hangingPunct="1"/>
            <a:r>
              <a:rPr lang="en-US" altLang="en-US" b="1" dirty="0">
                <a:solidFill>
                  <a:schemeClr val="bg1"/>
                </a:solidFill>
              </a:rPr>
              <a:t>Cutting-edge</a:t>
            </a:r>
          </a:p>
          <a:p>
            <a:pPr algn="ctr" eaLnBrk="1" hangingPunct="1"/>
            <a:r>
              <a:rPr lang="en-US" altLang="en-US" b="1" dirty="0">
                <a:solidFill>
                  <a:schemeClr val="bg1"/>
                </a:solidFill>
              </a:rPr>
              <a:t>Research</a:t>
            </a:r>
            <a:endParaRPr lang="en-US" altLang="en-US" dirty="0">
              <a:solidFill>
                <a:schemeClr val="bg1"/>
              </a:solidFill>
            </a:endParaRPr>
          </a:p>
        </p:txBody>
      </p:sp>
      <p:pic>
        <p:nvPicPr>
          <p:cNvPr id="21" name="Picture 22" descr="document-blue-white-clear.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170113" y="5016266"/>
            <a:ext cx="862012" cy="756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3" descr="document-blue-white-clear.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138238" y="5016266"/>
            <a:ext cx="862012" cy="756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24" descr="document-blue-white-clear.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06363" y="5016266"/>
            <a:ext cx="862012" cy="756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5" descr="document-blue-white-clear.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8169275" y="5016266"/>
            <a:ext cx="863600" cy="756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26" descr="document-blue-white-clear.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137400" y="5016266"/>
            <a:ext cx="863600" cy="756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27" descr="document-blue-white-clear.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105525" y="5016266"/>
            <a:ext cx="863600" cy="756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26" descr="IEEE Bombay Section Logo - Hires.jpg"/>
          <p:cNvPicPr>
            <a:picLocks noChangeAspect="1"/>
          </p:cNvPicPr>
          <p:nvPr/>
        </p:nvPicPr>
        <p:blipFill>
          <a:blip r:embed="rId4"/>
          <a:stretch>
            <a:fillRect/>
          </a:stretch>
        </p:blipFill>
        <p:spPr>
          <a:xfrm>
            <a:off x="280800" y="6130800"/>
            <a:ext cx="3082500" cy="540000"/>
          </a:xfrm>
          <a:prstGeom prst="rect">
            <a:avLst/>
          </a:prstGeom>
        </p:spPr>
      </p:pic>
    </p:spTree>
    <p:extLst>
      <p:ext uri="{BB962C8B-B14F-4D97-AF65-F5344CB8AC3E}">
        <p14:creationId xmlns="" xmlns:p14="http://schemas.microsoft.com/office/powerpoint/2010/main" val="457279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66713" y="196850"/>
            <a:ext cx="8382000" cy="1030288"/>
          </a:xfrm>
        </p:spPr>
        <p:txBody>
          <a:bodyPr/>
          <a:lstStyle/>
          <a:p>
            <a:pPr eaLnBrk="1" hangingPunct="1"/>
            <a:r>
              <a:rPr lang="en-US" altLang="en-US" sz="4000" dirty="0" smtClean="0">
                <a:latin typeface="Verdana" panose="020B0604030504040204" pitchFamily="34" charset="0"/>
              </a:rPr>
              <a:t>IEEE Publications</a:t>
            </a:r>
          </a:p>
        </p:txBody>
      </p:sp>
      <p:sp>
        <p:nvSpPr>
          <p:cNvPr id="5" name="Content Placeholder 4"/>
          <p:cNvSpPr>
            <a:spLocks noGrp="1"/>
          </p:cNvSpPr>
          <p:nvPr>
            <p:ph sz="half" idx="11"/>
          </p:nvPr>
        </p:nvSpPr>
        <p:spPr>
          <a:xfrm>
            <a:off x="366713" y="1497170"/>
            <a:ext cx="8382000" cy="742950"/>
          </a:xfrm>
        </p:spPr>
        <p:txBody>
          <a:bodyPr/>
          <a:lstStyle/>
          <a:p>
            <a:pPr eaLnBrk="1" hangingPunct="1">
              <a:defRPr/>
            </a:pPr>
            <a:r>
              <a:rPr lang="en-US" dirty="0">
                <a:ea typeface="ＭＳ Ｐゴシック" charset="0"/>
              </a:rPr>
              <a:t>IEEE advances author ideas by publishing research for delivery to key technical audiences</a:t>
            </a:r>
            <a:r>
              <a:rPr lang="en-US" dirty="0" smtClean="0">
                <a:ea typeface="ＭＳ Ｐゴシック" charset="0"/>
              </a:rPr>
              <a:t>.</a:t>
            </a:r>
          </a:p>
          <a:p>
            <a:pPr>
              <a:defRPr/>
            </a:pPr>
            <a:r>
              <a:rPr lang="en-US" altLang="en-US" dirty="0">
                <a:latin typeface="Verdana" panose="020B0604030504040204" pitchFamily="34" charset="0"/>
              </a:rPr>
              <a:t>2013 JCR</a:t>
            </a:r>
            <a:r>
              <a:rPr lang="en-US" altLang="en-US" baseline="30000" dirty="0">
                <a:latin typeface="Verdana" panose="020B0604030504040204" pitchFamily="34" charset="0"/>
              </a:rPr>
              <a:t>®</a:t>
            </a:r>
            <a:r>
              <a:rPr lang="en-US" altLang="en-US" dirty="0">
                <a:latin typeface="Verdana" panose="020B0604030504040204" pitchFamily="34" charset="0"/>
              </a:rPr>
              <a:t> study reveals IEEE journals continue to maintain rankings at the top of their fields. </a:t>
            </a:r>
            <a:endParaRPr lang="en-US" dirty="0">
              <a:ea typeface="ＭＳ Ｐゴシック" charset="0"/>
            </a:endParaRPr>
          </a:p>
          <a:p>
            <a:pPr marL="0" indent="0" eaLnBrk="1" hangingPunct="1">
              <a:buFontTx/>
              <a:buNone/>
              <a:defRPr/>
            </a:pPr>
            <a:endParaRPr lang="en-US" dirty="0">
              <a:ea typeface="ＭＳ Ｐゴシック" charset="0"/>
            </a:endParaRPr>
          </a:p>
        </p:txBody>
      </p:sp>
      <p:pic>
        <p:nvPicPr>
          <p:cNvPr id="10" name="Picture 9"/>
          <p:cNvPicPr>
            <a:picLocks/>
          </p:cNvPicPr>
          <p:nvPr/>
        </p:nvPicPr>
        <p:blipFill>
          <a:blip r:embed="rId2">
            <a:extLst>
              <a:ext uri="{28A0092B-C50C-407E-A947-70E740481C1C}">
                <a14:useLocalDpi xmlns="" xmlns:a14="http://schemas.microsoft.com/office/drawing/2010/main" val="0"/>
              </a:ext>
            </a:extLst>
          </a:blip>
          <a:srcRect/>
          <a:stretch>
            <a:fillRect/>
          </a:stretch>
        </p:blipFill>
        <p:spPr bwMode="auto">
          <a:xfrm>
            <a:off x="395009" y="3504560"/>
            <a:ext cx="2776824" cy="9388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1" name="Straight Connector 10"/>
          <p:cNvCxnSpPr/>
          <p:nvPr/>
        </p:nvCxnSpPr>
        <p:spPr>
          <a:xfrm flipV="1">
            <a:off x="1334076" y="4443395"/>
            <a:ext cx="0" cy="195910"/>
          </a:xfrm>
          <a:prstGeom prst="line">
            <a:avLst/>
          </a:prstGeom>
          <a:ln w="31750" cap="rnd">
            <a:solidFill>
              <a:schemeClr val="tx1">
                <a:lumMod val="50000"/>
                <a:lumOff val="50000"/>
              </a:schemeClr>
            </a:solidFill>
            <a:prstDash val="sysDot"/>
            <a:round/>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2" name="TextBox 11"/>
          <p:cNvSpPr txBox="1">
            <a:spLocks noChangeArrowheads="1"/>
          </p:cNvSpPr>
          <p:nvPr/>
        </p:nvSpPr>
        <p:spPr bwMode="auto">
          <a:xfrm>
            <a:off x="472878" y="3558927"/>
            <a:ext cx="252952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r>
              <a:rPr lang="en-US" altLang="en-US" sz="2000" b="1" dirty="0" smtClean="0">
                <a:solidFill>
                  <a:schemeClr val="accent1"/>
                </a:solidFill>
              </a:rPr>
              <a:t>170</a:t>
            </a:r>
            <a:r>
              <a:rPr lang="en-US" altLang="en-US" sz="2000" b="1" dirty="0">
                <a:solidFill>
                  <a:schemeClr val="accent1"/>
                </a:solidFill>
              </a:rPr>
              <a:t>+ top-cited</a:t>
            </a:r>
          </a:p>
          <a:p>
            <a:pPr eaLnBrk="1" hangingPunct="1"/>
            <a:r>
              <a:rPr lang="en-US" altLang="en-US" sz="2000" b="1" dirty="0">
                <a:solidFill>
                  <a:schemeClr val="accent1"/>
                </a:solidFill>
              </a:rPr>
              <a:t>periodicals</a:t>
            </a:r>
          </a:p>
        </p:txBody>
      </p:sp>
      <p:grpSp>
        <p:nvGrpSpPr>
          <p:cNvPr id="2" name="Group 19"/>
          <p:cNvGrpSpPr>
            <a:grpSpLocks/>
          </p:cNvGrpSpPr>
          <p:nvPr/>
        </p:nvGrpSpPr>
        <p:grpSpPr bwMode="auto">
          <a:xfrm>
            <a:off x="317609" y="4594417"/>
            <a:ext cx="2131335" cy="2131336"/>
            <a:chOff x="461420" y="2568284"/>
            <a:chExt cx="3383788" cy="3383788"/>
          </a:xfrm>
        </p:grpSpPr>
        <p:sp>
          <p:nvSpPr>
            <p:cNvPr id="40970" name="Oval 16"/>
            <p:cNvSpPr>
              <a:spLocks noChangeArrowheads="1"/>
            </p:cNvSpPr>
            <p:nvPr/>
          </p:nvSpPr>
          <p:spPr bwMode="auto">
            <a:xfrm>
              <a:off x="576304" y="2683168"/>
              <a:ext cx="3154020" cy="3154020"/>
            </a:xfrm>
            <a:prstGeom prst="ellipse">
              <a:avLst/>
            </a:prstGeom>
            <a:solidFill>
              <a:schemeClr val="accent1"/>
            </a:soli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1200">
                <a:latin typeface="Arial" panose="020B0604020202020204" pitchFamily="34" charset="0"/>
              </a:endParaRPr>
            </a:p>
          </p:txBody>
        </p:sp>
        <p:sp>
          <p:nvSpPr>
            <p:cNvPr id="18" name="Oval 17"/>
            <p:cNvSpPr/>
            <p:nvPr/>
          </p:nvSpPr>
          <p:spPr bwMode="auto">
            <a:xfrm>
              <a:off x="461420" y="2568284"/>
              <a:ext cx="3383788" cy="3383788"/>
            </a:xfrm>
            <a:prstGeom prst="ellipse">
              <a:avLst/>
            </a:prstGeom>
            <a:noFill/>
            <a:ln w="12700" cap="flat" cmpd="sng" algn="ctr">
              <a:gradFill flip="none" rotWithShape="1">
                <a:gsLst>
                  <a:gs pos="0">
                    <a:schemeClr val="bg1">
                      <a:lumMod val="75000"/>
                    </a:schemeClr>
                  </a:gs>
                  <a:gs pos="100000">
                    <a:schemeClr val="bg1">
                      <a:lumMod val="75000"/>
                    </a:schemeClr>
                  </a:gs>
                  <a:gs pos="51000">
                    <a:schemeClr val="bg1">
                      <a:lumMod val="95000"/>
                    </a:schemeClr>
                  </a:gs>
                </a:gsLst>
                <a:path path="circle">
                  <a:fillToRect l="50000" t="50000" r="50000" b="50000"/>
                </a:path>
                <a:tileRect/>
              </a:gradFill>
              <a:prstDash val="solid"/>
              <a:round/>
              <a:headEnd type="none" w="med" len="med"/>
              <a:tailEnd type="none" w="med" len="med"/>
            </a:ln>
            <a:effectLst/>
          </p:spPr>
          <p:txBody>
            <a:bodyPr anchor="ctr"/>
            <a:lstStyle/>
            <a:p>
              <a:pPr algn="ctr">
                <a:defRPr/>
              </a:pPr>
              <a:endParaRPr lang="en-US" sz="1200" dirty="0">
                <a:latin typeface="Arial" pitchFamily="28" charset="0"/>
                <a:ea typeface="ＭＳ Ｐゴシック" pitchFamily="28" charset="-128"/>
                <a:cs typeface="ＭＳ Ｐゴシック" pitchFamily="28" charset="-128"/>
              </a:endParaRPr>
            </a:p>
          </p:txBody>
        </p:sp>
        <p:sp>
          <p:nvSpPr>
            <p:cNvPr id="40974" name="TextBox 14"/>
            <p:cNvSpPr txBox="1">
              <a:spLocks noChangeArrowheads="1"/>
            </p:cNvSpPr>
            <p:nvPr/>
          </p:nvSpPr>
          <p:spPr bwMode="auto">
            <a:xfrm>
              <a:off x="701376" y="3162703"/>
              <a:ext cx="2914651" cy="21133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1400" dirty="0">
                  <a:solidFill>
                    <a:schemeClr val="bg1"/>
                  </a:solidFill>
                </a:rPr>
                <a:t>IEEE is the </a:t>
              </a:r>
            </a:p>
            <a:p>
              <a:pPr algn="ctr" eaLnBrk="1" hangingPunct="1"/>
              <a:r>
                <a:rPr lang="en-US" altLang="en-US" sz="1400" dirty="0">
                  <a:solidFill>
                    <a:schemeClr val="bg1"/>
                  </a:solidFill>
                </a:rPr>
                <a:t>premier source of </a:t>
              </a:r>
            </a:p>
            <a:p>
              <a:pPr algn="ctr" eaLnBrk="1" hangingPunct="1"/>
              <a:r>
                <a:rPr lang="en-US" altLang="en-US" sz="1400" dirty="0">
                  <a:solidFill>
                    <a:schemeClr val="bg1"/>
                  </a:solidFill>
                </a:rPr>
                <a:t>journals in our fields of interest.</a:t>
              </a:r>
            </a:p>
            <a:p>
              <a:pPr algn="ctr" eaLnBrk="1" hangingPunct="1"/>
              <a:endParaRPr lang="en-US" altLang="en-US" sz="1400" dirty="0">
                <a:solidFill>
                  <a:schemeClr val="bg1"/>
                </a:solidFill>
              </a:endParaRPr>
            </a:p>
            <a:p>
              <a:pPr eaLnBrk="1" hangingPunct="1"/>
              <a:endParaRPr lang="en-US" altLang="en-US" sz="1100" dirty="0"/>
            </a:p>
          </p:txBody>
        </p:sp>
        <p:pic>
          <p:nvPicPr>
            <p:cNvPr id="40975" name="Picture 15" descr="book.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485901" y="4580697"/>
              <a:ext cx="1244599" cy="9086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p:cNvPicPr>
            <a:picLocks/>
          </p:cNvPicPr>
          <p:nvPr/>
        </p:nvPicPr>
        <p:blipFill>
          <a:blip r:embed="rId2">
            <a:extLst>
              <a:ext uri="{28A0092B-C50C-407E-A947-70E740481C1C}">
                <a14:useLocalDpi xmlns="" xmlns:a14="http://schemas.microsoft.com/office/drawing/2010/main" val="0"/>
              </a:ext>
            </a:extLst>
          </a:blip>
          <a:srcRect/>
          <a:stretch>
            <a:fillRect/>
          </a:stretch>
        </p:blipFill>
        <p:spPr bwMode="auto">
          <a:xfrm>
            <a:off x="5796434" y="3745109"/>
            <a:ext cx="3031724" cy="975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Box 40"/>
          <p:cNvSpPr txBox="1">
            <a:spLocks noChangeArrowheads="1"/>
          </p:cNvSpPr>
          <p:nvPr/>
        </p:nvSpPr>
        <p:spPr bwMode="auto">
          <a:xfrm>
            <a:off x="5796434" y="3732481"/>
            <a:ext cx="3167680" cy="1038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spcAft>
                <a:spcPts val="300"/>
              </a:spcAft>
            </a:pPr>
            <a:r>
              <a:rPr lang="en-US" altLang="en-US" sz="2400" b="1" dirty="0">
                <a:solidFill>
                  <a:srgbClr val="69BE28"/>
                </a:solidFill>
              </a:rPr>
              <a:t>19 of the top 20</a:t>
            </a:r>
          </a:p>
          <a:p>
            <a:pPr eaLnBrk="1" hangingPunct="1">
              <a:lnSpc>
                <a:spcPts val="2100"/>
              </a:lnSpc>
            </a:pPr>
            <a:r>
              <a:rPr lang="en-US" altLang="en-US" sz="1200" dirty="0"/>
              <a:t>journals in electrical engineering</a:t>
            </a:r>
          </a:p>
          <a:p>
            <a:pPr eaLnBrk="1" hangingPunct="1">
              <a:lnSpc>
                <a:spcPts val="2100"/>
              </a:lnSpc>
            </a:pPr>
            <a:r>
              <a:rPr lang="en-US" altLang="en-US" sz="1200" dirty="0"/>
              <a:t>are published by IEEE.</a:t>
            </a:r>
          </a:p>
        </p:txBody>
      </p:sp>
      <p:grpSp>
        <p:nvGrpSpPr>
          <p:cNvPr id="6" name="Group 5"/>
          <p:cNvGrpSpPr/>
          <p:nvPr/>
        </p:nvGrpSpPr>
        <p:grpSpPr>
          <a:xfrm>
            <a:off x="3647595" y="3433852"/>
            <a:ext cx="1962389" cy="1846322"/>
            <a:chOff x="828675" y="2859088"/>
            <a:chExt cx="2898775" cy="2727325"/>
          </a:xfrm>
        </p:grpSpPr>
        <p:sp>
          <p:nvSpPr>
            <p:cNvPr id="15" name="Rectangle 14"/>
            <p:cNvSpPr/>
            <p:nvPr/>
          </p:nvSpPr>
          <p:spPr bwMode="auto">
            <a:xfrm flipH="1">
              <a:off x="2664421" y="2859094"/>
              <a:ext cx="448115" cy="447675"/>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7" name="Group 13"/>
            <p:cNvGrpSpPr>
              <a:grpSpLocks/>
            </p:cNvGrpSpPr>
            <p:nvPr/>
          </p:nvGrpSpPr>
          <p:grpSpPr bwMode="auto">
            <a:xfrm>
              <a:off x="828675" y="5138738"/>
              <a:ext cx="2898775" cy="447675"/>
              <a:chOff x="828375" y="5138027"/>
              <a:chExt cx="2898396" cy="448056"/>
            </a:xfrm>
          </p:grpSpPr>
          <p:sp>
            <p:nvSpPr>
              <p:cNvPr id="19" name="Rectangle 18"/>
              <p:cNvSpPr/>
              <p:nvPr/>
            </p:nvSpPr>
            <p:spPr>
              <a:xfrm flipH="1">
                <a:off x="828375" y="5138027"/>
                <a:ext cx="448056" cy="448056"/>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flipH="1">
                <a:off x="2053545" y="5138027"/>
                <a:ext cx="448056" cy="448056"/>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p:nvPr/>
            </p:nvSpPr>
            <p:spPr>
              <a:xfrm flipH="1">
                <a:off x="1440960" y="5138027"/>
                <a:ext cx="448056" cy="448056"/>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ectangle 21"/>
              <p:cNvSpPr/>
              <p:nvPr/>
            </p:nvSpPr>
            <p:spPr>
              <a:xfrm flipH="1">
                <a:off x="2666130" y="5138027"/>
                <a:ext cx="448056" cy="448056"/>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22"/>
              <p:cNvSpPr/>
              <p:nvPr/>
            </p:nvSpPr>
            <p:spPr>
              <a:xfrm flipH="1">
                <a:off x="3278715" y="5138027"/>
                <a:ext cx="448056" cy="448056"/>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24" name="Group 14"/>
            <p:cNvGrpSpPr>
              <a:grpSpLocks/>
            </p:cNvGrpSpPr>
            <p:nvPr/>
          </p:nvGrpSpPr>
          <p:grpSpPr bwMode="auto">
            <a:xfrm>
              <a:off x="828675" y="4378325"/>
              <a:ext cx="2898775" cy="447675"/>
              <a:chOff x="828375" y="4378143"/>
              <a:chExt cx="2898396" cy="448056"/>
            </a:xfrm>
          </p:grpSpPr>
          <p:sp>
            <p:nvSpPr>
              <p:cNvPr id="25" name="Rectangle 24"/>
              <p:cNvSpPr/>
              <p:nvPr/>
            </p:nvSpPr>
            <p:spPr>
              <a:xfrm flipH="1">
                <a:off x="828375" y="4378143"/>
                <a:ext cx="448056" cy="448056"/>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ectangle 25"/>
              <p:cNvSpPr/>
              <p:nvPr/>
            </p:nvSpPr>
            <p:spPr>
              <a:xfrm flipH="1">
                <a:off x="2053545" y="4378143"/>
                <a:ext cx="448056" cy="448056"/>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a:xfrm flipH="1">
                <a:off x="1440960" y="4378143"/>
                <a:ext cx="448056" cy="448056"/>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flipH="1">
                <a:off x="2666130" y="4378143"/>
                <a:ext cx="448056" cy="448056"/>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flipH="1">
                <a:off x="3278715" y="4378143"/>
                <a:ext cx="448056" cy="448056"/>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30" name="Group 15"/>
            <p:cNvGrpSpPr>
              <a:grpSpLocks/>
            </p:cNvGrpSpPr>
            <p:nvPr/>
          </p:nvGrpSpPr>
          <p:grpSpPr bwMode="auto">
            <a:xfrm>
              <a:off x="828675" y="3617913"/>
              <a:ext cx="2898775" cy="447675"/>
              <a:chOff x="828375" y="3618260"/>
              <a:chExt cx="2898396" cy="448056"/>
            </a:xfrm>
          </p:grpSpPr>
          <p:sp>
            <p:nvSpPr>
              <p:cNvPr id="31" name="Rectangle 30"/>
              <p:cNvSpPr/>
              <p:nvPr/>
            </p:nvSpPr>
            <p:spPr>
              <a:xfrm flipH="1">
                <a:off x="828375" y="3618260"/>
                <a:ext cx="448056" cy="448056"/>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Rectangle 31"/>
              <p:cNvSpPr/>
              <p:nvPr/>
            </p:nvSpPr>
            <p:spPr>
              <a:xfrm flipH="1">
                <a:off x="2053545" y="3618260"/>
                <a:ext cx="448056" cy="448056"/>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32"/>
              <p:cNvSpPr/>
              <p:nvPr/>
            </p:nvSpPr>
            <p:spPr>
              <a:xfrm flipH="1">
                <a:off x="1440960" y="3618260"/>
                <a:ext cx="448056" cy="448056"/>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ectangle 33"/>
              <p:cNvSpPr/>
              <p:nvPr/>
            </p:nvSpPr>
            <p:spPr>
              <a:xfrm flipH="1">
                <a:off x="2666130" y="3618260"/>
                <a:ext cx="448056" cy="448056"/>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Rectangle 34"/>
              <p:cNvSpPr/>
              <p:nvPr/>
            </p:nvSpPr>
            <p:spPr>
              <a:xfrm flipH="1">
                <a:off x="3278715" y="3618260"/>
                <a:ext cx="448056" cy="448056"/>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6" name="Rectangle 35"/>
            <p:cNvSpPr/>
            <p:nvPr/>
          </p:nvSpPr>
          <p:spPr bwMode="auto">
            <a:xfrm flipH="1">
              <a:off x="828675" y="2859088"/>
              <a:ext cx="448115" cy="447675"/>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Rectangle 36"/>
            <p:cNvSpPr/>
            <p:nvPr/>
          </p:nvSpPr>
          <p:spPr bwMode="auto">
            <a:xfrm flipH="1">
              <a:off x="2054005" y="2859088"/>
              <a:ext cx="448115" cy="447675"/>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ectangle 37"/>
            <p:cNvSpPr/>
            <p:nvPr/>
          </p:nvSpPr>
          <p:spPr bwMode="auto">
            <a:xfrm flipH="1">
              <a:off x="1441340" y="2859088"/>
              <a:ext cx="448115" cy="447675"/>
            </a:xfrm>
            <a:prstGeom prst="rect">
              <a:avLst/>
            </a:prstGeom>
            <a:solidFill>
              <a:srgbClr val="69BE28"/>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Rectangle 38"/>
            <p:cNvSpPr/>
            <p:nvPr/>
          </p:nvSpPr>
          <p:spPr bwMode="auto">
            <a:xfrm flipH="1">
              <a:off x="3279335" y="2859088"/>
              <a:ext cx="448115" cy="447675"/>
            </a:xfrm>
            <a:prstGeom prst="rect">
              <a:avLst/>
            </a:prstGeom>
            <a:solidFill>
              <a:schemeClr val="bg1"/>
            </a:solidFill>
            <a:ln w="38100">
              <a:solidFill>
                <a:srgbClr val="4A8319"/>
              </a:solidFill>
            </a:ln>
            <a:effectLst>
              <a:outerShdw blurRad="50800" dist="38100" dir="2700000" algn="tl" rotWithShape="0">
                <a:srgbClr val="000000">
                  <a:alpha val="43000"/>
                </a:srgbClr>
              </a:outerShdw>
              <a:reflection stA="50000" endPos="4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 name="Rectangle 2"/>
          <p:cNvSpPr/>
          <p:nvPr/>
        </p:nvSpPr>
        <p:spPr>
          <a:xfrm>
            <a:off x="2596424" y="5678700"/>
            <a:ext cx="4910502" cy="923330"/>
          </a:xfrm>
          <a:prstGeom prst="rect">
            <a:avLst/>
          </a:prstGeom>
        </p:spPr>
        <p:txBody>
          <a:bodyPr wrap="square">
            <a:spAutoFit/>
          </a:bodyPr>
          <a:lstStyle/>
          <a:p>
            <a:pPr eaLnBrk="1" hangingPunct="1"/>
            <a:r>
              <a:rPr lang="en-US" altLang="en-US" dirty="0">
                <a:latin typeface="Verdana" panose="020B0604030504040204" pitchFamily="34" charset="0"/>
              </a:rPr>
              <a:t>IEEE leads as the </a:t>
            </a:r>
            <a:r>
              <a:rPr lang="en-US" altLang="en-US" dirty="0" smtClean="0">
                <a:latin typeface="Verdana" panose="020B0604030504040204" pitchFamily="34" charset="0"/>
              </a:rPr>
              <a:t>most-cited publisher </a:t>
            </a:r>
            <a:r>
              <a:rPr lang="en-US" altLang="en-US" dirty="0">
                <a:latin typeface="Verdana" panose="020B0604030504040204" pitchFamily="34" charset="0"/>
              </a:rPr>
              <a:t>(</a:t>
            </a:r>
            <a:r>
              <a:rPr lang="en-US" altLang="en-US" dirty="0" smtClean="0">
                <a:latin typeface="Verdana" panose="020B0604030504040204" pitchFamily="34" charset="0"/>
              </a:rPr>
              <a:t>3x–more</a:t>
            </a:r>
            <a:r>
              <a:rPr lang="en-US" altLang="en-US" dirty="0">
                <a:latin typeface="Verdana" panose="020B0604030504040204" pitchFamily="34" charset="0"/>
              </a:rPr>
              <a:t>) </a:t>
            </a:r>
            <a:r>
              <a:rPr lang="en-US" altLang="en-US" dirty="0" smtClean="0">
                <a:latin typeface="Verdana" panose="020B0604030504040204" pitchFamily="34" charset="0"/>
              </a:rPr>
              <a:t>in </a:t>
            </a:r>
            <a:r>
              <a:rPr lang="en-US" altLang="en-US" dirty="0">
                <a:latin typeface="Verdana" panose="020B0604030504040204" pitchFamily="34" charset="0"/>
              </a:rPr>
              <a:t>new patents from the top patenting organizations.</a:t>
            </a:r>
          </a:p>
        </p:txBody>
      </p:sp>
    </p:spTree>
    <p:extLst>
      <p:ext uri="{BB962C8B-B14F-4D97-AF65-F5344CB8AC3E}">
        <p14:creationId xmlns="" xmlns:p14="http://schemas.microsoft.com/office/powerpoint/2010/main" val="3577005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366713" y="1404809"/>
            <a:ext cx="8382000" cy="5145893"/>
          </a:xfrm>
        </p:spPr>
        <p:txBody>
          <a:bodyPr/>
          <a:lstStyle/>
          <a:p>
            <a:r>
              <a:rPr lang="en-US" altLang="en-US" dirty="0">
                <a:latin typeface="Verdana" panose="020B0604030504040204" pitchFamily="34" charset="0"/>
              </a:rPr>
              <a:t>Authors gain maximum exposure for their research </a:t>
            </a:r>
            <a:br>
              <a:rPr lang="en-US" altLang="en-US" dirty="0">
                <a:latin typeface="Verdana" panose="020B0604030504040204" pitchFamily="34" charset="0"/>
              </a:rPr>
            </a:br>
            <a:r>
              <a:rPr lang="en-US" altLang="en-US" dirty="0">
                <a:latin typeface="Verdana" panose="020B0604030504040204" pitchFamily="34" charset="0"/>
              </a:rPr>
              <a:t>and application-oriented articles with open access publications, freely available to readers</a:t>
            </a:r>
            <a:r>
              <a:rPr lang="en-US" altLang="en-US" dirty="0" smtClean="0">
                <a:latin typeface="Verdana" panose="020B0604030504040204" pitchFamily="34" charset="0"/>
              </a:rPr>
              <a:t>.</a:t>
            </a:r>
          </a:p>
          <a:p>
            <a:endParaRPr lang="en-US" altLang="en-US" dirty="0">
              <a:latin typeface="Verdana" panose="020B0604030504040204" pitchFamily="34" charset="0"/>
            </a:endParaRPr>
          </a:p>
          <a:p>
            <a:pPr marL="0" indent="0">
              <a:buNone/>
            </a:pPr>
            <a:endParaRPr lang="en-US" altLang="en-US" dirty="0" smtClean="0">
              <a:latin typeface="Verdana" panose="020B0604030504040204" pitchFamily="34" charset="0"/>
            </a:endParaRPr>
          </a:p>
          <a:p>
            <a:pPr eaLnBrk="1" hangingPunct="1"/>
            <a:endParaRPr lang="en-US" altLang="en-US" dirty="0" smtClean="0">
              <a:latin typeface="Verdana" panose="020B0604030504040204" pitchFamily="34" charset="0"/>
            </a:endParaRPr>
          </a:p>
          <a:p>
            <a:pPr eaLnBrk="1" hangingPunct="1"/>
            <a:r>
              <a:rPr lang="en-US" altLang="en-US" dirty="0" smtClean="0">
                <a:latin typeface="Verdana" panose="020B0604030504040204" pitchFamily="34" charset="0"/>
              </a:rPr>
              <a:t>IEEE intellectual property, all searchable in one place.</a:t>
            </a:r>
          </a:p>
        </p:txBody>
      </p:sp>
      <p:pic>
        <p:nvPicPr>
          <p:cNvPr id="7" name="Picture 6" descr="shutterstock_5739883_updated-4Oct12.png"/>
          <p:cNvPicPr>
            <a:picLocks noChangeAspect="1"/>
          </p:cNvPicPr>
          <p:nvPr/>
        </p:nvPicPr>
        <p:blipFill>
          <a:blip r:embed="rId2">
            <a:extLst>
              <a:ext uri="{28A0092B-C50C-407E-A947-70E740481C1C}">
                <a14:useLocalDpi xmlns="" xmlns:a14="http://schemas.microsoft.com/office/drawing/2010/main" val="0"/>
              </a:ext>
            </a:extLst>
          </a:blip>
          <a:srcRect l="11289" t="19640" r="13580" b="22040"/>
          <a:stretch>
            <a:fillRect/>
          </a:stretch>
        </p:blipFill>
        <p:spPr bwMode="auto">
          <a:xfrm>
            <a:off x="5110993" y="4757396"/>
            <a:ext cx="3022585" cy="1266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366713" y="196850"/>
            <a:ext cx="8382000" cy="1030288"/>
          </a:xfrm>
        </p:spPr>
        <p:txBody>
          <a:bodyPr/>
          <a:lstStyle/>
          <a:p>
            <a:pPr eaLnBrk="1" hangingPunct="1"/>
            <a:r>
              <a:rPr lang="en-US" altLang="en-US" sz="4000" dirty="0" smtClean="0">
                <a:latin typeface="Verdana" panose="020B0604030504040204" pitchFamily="34" charset="0"/>
              </a:rPr>
              <a:t>IEEE </a:t>
            </a:r>
            <a:r>
              <a:rPr lang="en-US" altLang="en-US" sz="4000" i="1" dirty="0" smtClean="0">
                <a:latin typeface="Verdana" panose="020B0604030504040204" pitchFamily="34" charset="0"/>
              </a:rPr>
              <a:t>Xplore</a:t>
            </a:r>
            <a:r>
              <a:rPr lang="en-US" altLang="en-US" b="0" baseline="50000" dirty="0" smtClean="0">
                <a:latin typeface="Verdana" panose="020B0604030504040204" pitchFamily="34" charset="0"/>
              </a:rPr>
              <a:t>®</a:t>
            </a:r>
            <a:r>
              <a:rPr lang="en-US" altLang="en-US" sz="4000" dirty="0" smtClean="0">
                <a:latin typeface="Verdana" panose="020B0604030504040204" pitchFamily="34" charset="0"/>
              </a:rPr>
              <a:t> Digital Library</a:t>
            </a:r>
          </a:p>
        </p:txBody>
      </p:sp>
      <p:sp>
        <p:nvSpPr>
          <p:cNvPr id="6" name="Content Placeholder 4"/>
          <p:cNvSpPr txBox="1">
            <a:spLocks/>
          </p:cNvSpPr>
          <p:nvPr/>
        </p:nvSpPr>
        <p:spPr bwMode="auto">
          <a:xfrm>
            <a:off x="231802" y="4702436"/>
            <a:ext cx="5107114" cy="2088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ea typeface="MS PGothic" panose="020B0600070205080204" pitchFamily="34" charset="-128"/>
              </a:defRPr>
            </a:lvl1pPr>
            <a:lvl2pPr marL="593725" indent="-182563"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lvl="1" eaLnBrk="1" hangingPunct="1">
              <a:spcBef>
                <a:spcPts val="1000"/>
              </a:spcBef>
              <a:buClr>
                <a:srgbClr val="7F7F7F"/>
              </a:buClr>
              <a:buFont typeface="Lucida Grande"/>
              <a:buChar char="–"/>
            </a:pPr>
            <a:r>
              <a:rPr lang="en-US" altLang="en-US" dirty="0"/>
              <a:t>Powerful search tools</a:t>
            </a:r>
          </a:p>
          <a:p>
            <a:pPr lvl="1" eaLnBrk="1" hangingPunct="1">
              <a:spcBef>
                <a:spcPts val="1000"/>
              </a:spcBef>
              <a:buClr>
                <a:srgbClr val="7F7F7F"/>
              </a:buClr>
              <a:buFont typeface="Lucida Grande"/>
              <a:buChar char="–"/>
            </a:pPr>
            <a:r>
              <a:rPr lang="en-US" altLang="en-US" dirty="0"/>
              <a:t>Over 3 million full-text articles and papers</a:t>
            </a:r>
          </a:p>
          <a:p>
            <a:pPr lvl="1" eaLnBrk="1" hangingPunct="1">
              <a:spcBef>
                <a:spcPts val="1000"/>
              </a:spcBef>
              <a:buClr>
                <a:srgbClr val="7F7F7F"/>
              </a:buClr>
              <a:buFont typeface="Lucida Grande"/>
              <a:buChar char="–"/>
            </a:pPr>
            <a:r>
              <a:rPr lang="en-US" altLang="en-US" dirty="0"/>
              <a:t>Users download more than 8 million documents per month</a:t>
            </a:r>
          </a:p>
        </p:txBody>
      </p:sp>
      <p:grpSp>
        <p:nvGrpSpPr>
          <p:cNvPr id="2" name="Group 1"/>
          <p:cNvGrpSpPr/>
          <p:nvPr/>
        </p:nvGrpSpPr>
        <p:grpSpPr>
          <a:xfrm>
            <a:off x="885930" y="2603128"/>
            <a:ext cx="7343566" cy="1594916"/>
            <a:chOff x="531813" y="2624452"/>
            <a:chExt cx="8021637" cy="2054225"/>
          </a:xfrm>
        </p:grpSpPr>
        <p:grpSp>
          <p:nvGrpSpPr>
            <p:cNvPr id="10" name="Group 53"/>
            <p:cNvGrpSpPr>
              <a:grpSpLocks/>
            </p:cNvGrpSpPr>
            <p:nvPr/>
          </p:nvGrpSpPr>
          <p:grpSpPr bwMode="auto">
            <a:xfrm>
              <a:off x="531813" y="2624452"/>
              <a:ext cx="2500312" cy="2054225"/>
              <a:chOff x="633635" y="3959258"/>
              <a:chExt cx="2500731" cy="2054463"/>
            </a:xfrm>
          </p:grpSpPr>
          <p:sp>
            <p:nvSpPr>
              <p:cNvPr id="11" name="Rectangle 10"/>
              <p:cNvSpPr/>
              <p:nvPr/>
            </p:nvSpPr>
            <p:spPr>
              <a:xfrm>
                <a:off x="738428" y="4075158"/>
                <a:ext cx="2291146" cy="1822661"/>
              </a:xfrm>
              <a:prstGeom prst="rect">
                <a:avLst/>
              </a:prstGeom>
              <a:solidFill>
                <a:srgbClr val="4A8319">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p:cNvSpPr/>
              <p:nvPr/>
            </p:nvSpPr>
            <p:spPr>
              <a:xfrm>
                <a:off x="633635" y="3959258"/>
                <a:ext cx="2500731" cy="205446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ectangle 20"/>
              <p:cNvSpPr>
                <a:spLocks noChangeArrowheads="1"/>
              </p:cNvSpPr>
              <p:nvPr/>
            </p:nvSpPr>
            <p:spPr bwMode="auto">
              <a:xfrm>
                <a:off x="740015" y="4147699"/>
                <a:ext cx="2287971" cy="1863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b="1" dirty="0">
                    <a:solidFill>
                      <a:srgbClr val="71953D"/>
                    </a:solidFill>
                  </a:rPr>
                  <a:t>Hybrid </a:t>
                </a:r>
              </a:p>
              <a:p>
                <a:pPr algn="ctr" eaLnBrk="1" hangingPunct="1"/>
                <a:r>
                  <a:rPr lang="en-US" altLang="en-US" b="1" dirty="0">
                    <a:solidFill>
                      <a:srgbClr val="71953D"/>
                    </a:solidFill>
                  </a:rPr>
                  <a:t>Journals</a:t>
                </a:r>
              </a:p>
              <a:p>
                <a:pPr algn="ctr" eaLnBrk="1" hangingPunct="1"/>
                <a:endParaRPr lang="en-US" altLang="en-US" sz="1000" b="1" dirty="0"/>
              </a:p>
              <a:p>
                <a:pPr algn="ctr" eaLnBrk="1" hangingPunct="1"/>
                <a:r>
                  <a:rPr lang="en-US" altLang="en-US" sz="1400" dirty="0"/>
                  <a:t>Subscription-based </a:t>
                </a:r>
                <a:br>
                  <a:rPr lang="en-US" altLang="en-US" sz="1400" dirty="0"/>
                </a:br>
                <a:r>
                  <a:rPr lang="en-US" altLang="en-US" sz="1400" dirty="0"/>
                  <a:t>and Open Access</a:t>
                </a:r>
              </a:p>
              <a:p>
                <a:pPr algn="ctr" eaLnBrk="1" hangingPunct="1"/>
                <a:endParaRPr lang="en-US" altLang="en-US" sz="1400" dirty="0"/>
              </a:p>
            </p:txBody>
          </p:sp>
        </p:grpSp>
        <p:grpSp>
          <p:nvGrpSpPr>
            <p:cNvPr id="14" name="Group 54"/>
            <p:cNvGrpSpPr>
              <a:grpSpLocks/>
            </p:cNvGrpSpPr>
            <p:nvPr/>
          </p:nvGrpSpPr>
          <p:grpSpPr bwMode="auto">
            <a:xfrm>
              <a:off x="3294063" y="2624452"/>
              <a:ext cx="2500312" cy="2054225"/>
              <a:chOff x="3395195" y="3959258"/>
              <a:chExt cx="2500731" cy="2054463"/>
            </a:xfrm>
          </p:grpSpPr>
          <p:sp>
            <p:nvSpPr>
              <p:cNvPr id="15" name="Rectangle 14"/>
              <p:cNvSpPr/>
              <p:nvPr/>
            </p:nvSpPr>
            <p:spPr>
              <a:xfrm>
                <a:off x="3499988" y="4075158"/>
                <a:ext cx="2291146" cy="1822661"/>
              </a:xfrm>
              <a:prstGeom prst="rect">
                <a:avLst/>
              </a:prstGeom>
              <a:solidFill>
                <a:srgbClr val="D5A42D">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ectangle 15"/>
              <p:cNvSpPr/>
              <p:nvPr/>
            </p:nvSpPr>
            <p:spPr>
              <a:xfrm>
                <a:off x="3395195" y="3959258"/>
                <a:ext cx="2500731" cy="205446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22"/>
              <p:cNvSpPr>
                <a:spLocks noChangeArrowheads="1"/>
              </p:cNvSpPr>
              <p:nvPr/>
            </p:nvSpPr>
            <p:spPr bwMode="auto">
              <a:xfrm>
                <a:off x="3499988" y="4109213"/>
                <a:ext cx="2291146" cy="1585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b="1" dirty="0">
                    <a:solidFill>
                      <a:schemeClr val="accent2"/>
                    </a:solidFill>
                  </a:rPr>
                  <a:t>Mega </a:t>
                </a:r>
              </a:p>
              <a:p>
                <a:pPr algn="ctr" eaLnBrk="1" hangingPunct="1"/>
                <a:r>
                  <a:rPr lang="en-US" altLang="en-US" b="1" dirty="0">
                    <a:solidFill>
                      <a:schemeClr val="accent2"/>
                    </a:solidFill>
                  </a:rPr>
                  <a:t>Journal</a:t>
                </a:r>
              </a:p>
              <a:p>
                <a:pPr algn="ctr" eaLnBrk="1" hangingPunct="1"/>
                <a:endParaRPr lang="en-US" altLang="en-US" sz="1000" b="1" dirty="0"/>
              </a:p>
              <a:p>
                <a:pPr algn="ctr" eaLnBrk="1" hangingPunct="1"/>
                <a:r>
                  <a:rPr lang="en-US" altLang="en-US" sz="1400" dirty="0"/>
                  <a:t>Multidisciplinary</a:t>
                </a:r>
              </a:p>
              <a:p>
                <a:pPr algn="ctr" eaLnBrk="1" hangingPunct="1"/>
                <a:r>
                  <a:rPr lang="en-US" altLang="en-US" sz="1400" dirty="0"/>
                  <a:t>Open Access</a:t>
                </a:r>
              </a:p>
            </p:txBody>
          </p:sp>
        </p:grpSp>
        <p:grpSp>
          <p:nvGrpSpPr>
            <p:cNvPr id="18" name="Group 55"/>
            <p:cNvGrpSpPr>
              <a:grpSpLocks/>
            </p:cNvGrpSpPr>
            <p:nvPr/>
          </p:nvGrpSpPr>
          <p:grpSpPr bwMode="auto">
            <a:xfrm>
              <a:off x="6053138" y="2624452"/>
              <a:ext cx="2500312" cy="2054225"/>
              <a:chOff x="6154814" y="3959258"/>
              <a:chExt cx="2500731" cy="2054463"/>
            </a:xfrm>
          </p:grpSpPr>
          <p:sp>
            <p:nvSpPr>
              <p:cNvPr id="19" name="Rectangle 18"/>
              <p:cNvSpPr/>
              <p:nvPr/>
            </p:nvSpPr>
            <p:spPr>
              <a:xfrm>
                <a:off x="6259607" y="4075158"/>
                <a:ext cx="2291146" cy="1822661"/>
              </a:xfrm>
              <a:prstGeom prst="rect">
                <a:avLst/>
              </a:pr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 name="Rectangle 19"/>
              <p:cNvSpPr/>
              <p:nvPr/>
            </p:nvSpPr>
            <p:spPr>
              <a:xfrm>
                <a:off x="6154814" y="3959258"/>
                <a:ext cx="2500731" cy="205446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Rectangle 21"/>
              <p:cNvSpPr>
                <a:spLocks noChangeArrowheads="1"/>
              </p:cNvSpPr>
              <p:nvPr/>
            </p:nvSpPr>
            <p:spPr bwMode="auto">
              <a:xfrm>
                <a:off x="6179959" y="4109213"/>
                <a:ext cx="2450434" cy="1585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b="1" dirty="0">
                    <a:solidFill>
                      <a:schemeClr val="accent1"/>
                    </a:solidFill>
                  </a:rPr>
                  <a:t>Fully Open</a:t>
                </a:r>
                <a:br>
                  <a:rPr lang="en-US" altLang="en-US" b="1" dirty="0">
                    <a:solidFill>
                      <a:schemeClr val="accent1"/>
                    </a:solidFill>
                  </a:rPr>
                </a:br>
                <a:r>
                  <a:rPr lang="en-US" altLang="en-US" b="1" dirty="0">
                    <a:solidFill>
                      <a:schemeClr val="accent1"/>
                    </a:solidFill>
                  </a:rPr>
                  <a:t>Access Journals</a:t>
                </a:r>
                <a:endParaRPr lang="en-US" altLang="en-US" dirty="0">
                  <a:solidFill>
                    <a:schemeClr val="accent1"/>
                  </a:solidFill>
                </a:endParaRPr>
              </a:p>
              <a:p>
                <a:pPr algn="ctr" eaLnBrk="1" hangingPunct="1"/>
                <a:endParaRPr lang="en-US" altLang="en-US" sz="1000" dirty="0"/>
              </a:p>
              <a:p>
                <a:pPr algn="ctr" eaLnBrk="1" hangingPunct="1"/>
                <a:r>
                  <a:rPr lang="en-US" altLang="en-US" sz="1400" dirty="0"/>
                  <a:t>Devoted to One </a:t>
                </a:r>
              </a:p>
              <a:p>
                <a:pPr algn="ctr" eaLnBrk="1" hangingPunct="1"/>
                <a:r>
                  <a:rPr lang="en-US" altLang="en-US" sz="1400" dirty="0"/>
                  <a:t>Technology Topic</a:t>
                </a:r>
              </a:p>
            </p:txBody>
          </p:sp>
        </p:grpSp>
      </p:grpSp>
    </p:spTree>
    <p:extLst>
      <p:ext uri="{BB962C8B-B14F-4D97-AF65-F5344CB8AC3E}">
        <p14:creationId xmlns="" xmlns:p14="http://schemas.microsoft.com/office/powerpoint/2010/main" val="2069091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4000" dirty="0">
                <a:latin typeface="Verdana" panose="020B0604030504040204" pitchFamily="34" charset="0"/>
              </a:rPr>
              <a:t>Improving Quality of Life</a:t>
            </a:r>
            <a:endParaRPr lang="en-US" sz="4000" dirty="0"/>
          </a:p>
        </p:txBody>
      </p:sp>
      <p:sp>
        <p:nvSpPr>
          <p:cNvPr id="8" name="Rectangle 7"/>
          <p:cNvSpPr/>
          <p:nvPr/>
        </p:nvSpPr>
        <p:spPr>
          <a:xfrm>
            <a:off x="448469" y="1633211"/>
            <a:ext cx="8247063" cy="954107"/>
          </a:xfrm>
          <a:prstGeom prst="rect">
            <a:avLst/>
          </a:prstGeom>
        </p:spPr>
        <p:txBody>
          <a:bodyPr wrap="square">
            <a:spAutoFit/>
          </a:bodyPr>
          <a:lstStyle/>
          <a:p>
            <a:pPr eaLnBrk="1" hangingPunct="1"/>
            <a:r>
              <a:rPr lang="en-US" altLang="en-US" sz="2800" dirty="0">
                <a:latin typeface="Verdana" panose="020B0604030504040204" pitchFamily="34" charset="0"/>
              </a:rPr>
              <a:t>IEEE programs apply technology to improve conditions for people around the globe.</a:t>
            </a:r>
          </a:p>
        </p:txBody>
      </p:sp>
      <p:pic>
        <p:nvPicPr>
          <p:cNvPr id="3074" name="Picture 2"/>
          <p:cNvPicPr>
            <a:picLocks noChangeAspect="1" noChangeArrowheads="1"/>
          </p:cNvPicPr>
          <p:nvPr/>
        </p:nvPicPr>
        <p:blipFill>
          <a:blip r:embed="rId2"/>
          <a:srcRect/>
          <a:stretch>
            <a:fillRect/>
          </a:stretch>
        </p:blipFill>
        <p:spPr bwMode="auto">
          <a:xfrm>
            <a:off x="6057900" y="3060000"/>
            <a:ext cx="3024000" cy="2137334"/>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3086100" y="3060000"/>
            <a:ext cx="3024000" cy="2137334"/>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0" y="3060000"/>
            <a:ext cx="3024000" cy="2137334"/>
          </a:xfrm>
          <a:prstGeom prst="rect">
            <a:avLst/>
          </a:prstGeom>
          <a:noFill/>
          <a:ln w="9525">
            <a:noFill/>
            <a:miter lim="800000"/>
            <a:headEnd/>
            <a:tailEnd/>
          </a:ln>
        </p:spPr>
      </p:pic>
    </p:spTree>
    <p:extLst>
      <p:ext uri="{BB962C8B-B14F-4D97-AF65-F5344CB8AC3E}">
        <p14:creationId xmlns="" xmlns:p14="http://schemas.microsoft.com/office/powerpoint/2010/main" val="2824581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IEEE Bombay Section</a:t>
            </a:r>
            <a:endParaRPr lang="en-US" dirty="0"/>
          </a:p>
        </p:txBody>
      </p:sp>
      <p:sp>
        <p:nvSpPr>
          <p:cNvPr id="5" name="Slide Number Placeholder 4"/>
          <p:cNvSpPr>
            <a:spLocks noGrp="1"/>
          </p:cNvSpPr>
          <p:nvPr>
            <p:ph type="sldNum" sz="quarter" idx="10"/>
          </p:nvPr>
        </p:nvSpPr>
        <p:spPr/>
        <p:txBody>
          <a:bodyPr/>
          <a:lstStyle/>
          <a:p>
            <a:pPr>
              <a:defRPr/>
            </a:pPr>
            <a:fld id="{D3A5D731-B9C6-7D47-856A-3907FB9208F6}" type="slidenum">
              <a:rPr lang="en-US" smtClean="0"/>
              <a:pPr>
                <a:defRPr/>
              </a:pPr>
              <a:t>17</a:t>
            </a:fld>
            <a:endParaRPr lang="en-US" dirty="0"/>
          </a:p>
        </p:txBody>
      </p:sp>
      <p:sp>
        <p:nvSpPr>
          <p:cNvPr id="4" name="Title 5"/>
          <p:cNvSpPr txBox="1">
            <a:spLocks/>
          </p:cNvSpPr>
          <p:nvPr/>
        </p:nvSpPr>
        <p:spPr bwMode="auto">
          <a:xfrm>
            <a:off x="457200" y="3340100"/>
            <a:ext cx="8229600" cy="7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spcAft>
                <a:spcPts val="500"/>
              </a:spcAft>
            </a:pPr>
            <a:r>
              <a:rPr lang="en-US" altLang="en-US" sz="2600" dirty="0" smtClean="0">
                <a:solidFill>
                  <a:srgbClr val="FFFFFF"/>
                </a:solidFill>
              </a:rPr>
              <a:t>Your local Connection</a:t>
            </a:r>
            <a:endParaRPr lang="en-US" altLang="en-US" sz="2600" b="1" dirty="0">
              <a:solidFill>
                <a:srgbClr val="FFFFFF"/>
              </a:solidFill>
            </a:endParaRPr>
          </a:p>
        </p:txBody>
      </p:sp>
      <p:pic>
        <p:nvPicPr>
          <p:cNvPr id="7" name="Picture 6" descr="IEEE Bombay Section Logo - Hires.jpg"/>
          <p:cNvPicPr>
            <a:picLocks noChangeAspect="1"/>
          </p:cNvPicPr>
          <p:nvPr/>
        </p:nvPicPr>
        <p:blipFill>
          <a:blip r:embed="rId2"/>
          <a:stretch>
            <a:fillRect/>
          </a:stretch>
        </p:blipFill>
        <p:spPr>
          <a:xfrm>
            <a:off x="280800" y="6130800"/>
            <a:ext cx="3082500" cy="540000"/>
          </a:xfrm>
          <a:prstGeom prst="rect">
            <a:avLst/>
          </a:prstGeom>
        </p:spPr>
      </p:pic>
    </p:spTree>
    <p:extLst>
      <p:ext uri="{BB962C8B-B14F-4D97-AF65-F5344CB8AC3E}">
        <p14:creationId xmlns="" xmlns:p14="http://schemas.microsoft.com/office/powerpoint/2010/main" val="155179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Highlights</a:t>
            </a:r>
          </a:p>
        </p:txBody>
      </p:sp>
      <p:sp>
        <p:nvSpPr>
          <p:cNvPr id="3" name="Content Placeholder 2"/>
          <p:cNvSpPr>
            <a:spLocks noGrp="1"/>
          </p:cNvSpPr>
          <p:nvPr>
            <p:ph sz="quarter" idx="14"/>
          </p:nvPr>
        </p:nvSpPr>
        <p:spPr>
          <a:xfrm>
            <a:off x="18000" y="1418124"/>
            <a:ext cx="9108000" cy="4687643"/>
          </a:xfrm>
        </p:spPr>
        <p:txBody>
          <a:bodyPr>
            <a:normAutofit lnSpcReduction="10000"/>
          </a:bodyPr>
          <a:lstStyle/>
          <a:p>
            <a:pPr>
              <a:lnSpc>
                <a:spcPct val="110000"/>
              </a:lnSpc>
              <a:spcBef>
                <a:spcPts val="1200"/>
              </a:spcBef>
            </a:pPr>
            <a:r>
              <a:rPr lang="en-US" dirty="0" smtClean="0"/>
              <a:t>One of the oldest sections in India dating back to 1976</a:t>
            </a:r>
          </a:p>
          <a:p>
            <a:pPr>
              <a:lnSpc>
                <a:spcPct val="110000"/>
              </a:lnSpc>
              <a:spcBef>
                <a:spcPts val="1200"/>
              </a:spcBef>
            </a:pPr>
            <a:r>
              <a:rPr lang="en-US" dirty="0" smtClean="0"/>
              <a:t>IEEE Bombay Section is a registered trust; fully Volunteer driven</a:t>
            </a:r>
          </a:p>
          <a:p>
            <a:pPr>
              <a:lnSpc>
                <a:spcPct val="110000"/>
              </a:lnSpc>
              <a:spcBef>
                <a:spcPts val="1200"/>
              </a:spcBef>
            </a:pPr>
            <a:r>
              <a:rPr lang="en-US" dirty="0" smtClean="0"/>
              <a:t>Section Office is in Don Bosco Institute of Technology, </a:t>
            </a:r>
            <a:r>
              <a:rPr lang="en-US" dirty="0" err="1" smtClean="0"/>
              <a:t>Kurla</a:t>
            </a:r>
            <a:r>
              <a:rPr lang="en-US" dirty="0" smtClean="0"/>
              <a:t>(W), Mumbai</a:t>
            </a:r>
          </a:p>
          <a:p>
            <a:pPr>
              <a:lnSpc>
                <a:spcPct val="110000"/>
              </a:lnSpc>
              <a:spcBef>
                <a:spcPts val="1200"/>
              </a:spcBef>
            </a:pPr>
            <a:r>
              <a:rPr lang="en-US" dirty="0" smtClean="0"/>
              <a:t>14 Societies, Affinity Groups and Communities</a:t>
            </a:r>
          </a:p>
          <a:p>
            <a:pPr>
              <a:lnSpc>
                <a:spcPct val="110000"/>
              </a:lnSpc>
              <a:spcBef>
                <a:spcPts val="1200"/>
              </a:spcBef>
            </a:pPr>
            <a:r>
              <a:rPr lang="en-US" dirty="0" smtClean="0"/>
              <a:t>One of the largest sections in India – 7000+ members</a:t>
            </a:r>
          </a:p>
          <a:p>
            <a:pPr>
              <a:lnSpc>
                <a:spcPct val="110000"/>
              </a:lnSpc>
              <a:spcBef>
                <a:spcPts val="1200"/>
              </a:spcBef>
            </a:pPr>
            <a:r>
              <a:rPr lang="en-US" dirty="0" smtClean="0"/>
              <a:t>Membership from various Industries, research and academic institutes – Telecom, IT, Energy, Manufacturing, </a:t>
            </a:r>
            <a:r>
              <a:rPr lang="en-US" dirty="0" err="1" smtClean="0"/>
              <a:t>Defence</a:t>
            </a:r>
            <a:r>
              <a:rPr lang="en-US" dirty="0" smtClean="0"/>
              <a:t>, Railways, IITB, TIFR</a:t>
            </a:r>
          </a:p>
        </p:txBody>
      </p:sp>
      <p:sp>
        <p:nvSpPr>
          <p:cNvPr id="4" name="Text Placeholder 3"/>
          <p:cNvSpPr>
            <a:spLocks noGrp="1"/>
          </p:cNvSpPr>
          <p:nvPr>
            <p:ph type="body" sz="quarter" idx="4294967295"/>
          </p:nvPr>
        </p:nvSpPr>
        <p:spPr>
          <a:xfrm>
            <a:off x="3060000" y="6246000"/>
            <a:ext cx="4500000" cy="540000"/>
          </a:xfrm>
        </p:spPr>
        <p:txBody>
          <a:bodyPr/>
          <a:lstStyle/>
          <a:p>
            <a:endParaRPr lang="en-US"/>
          </a:p>
        </p:txBody>
      </p:sp>
      <p:sp>
        <p:nvSpPr>
          <p:cNvPr id="5" name="Slide Number Placeholder 4"/>
          <p:cNvSpPr>
            <a:spLocks noGrp="1"/>
          </p:cNvSpPr>
          <p:nvPr>
            <p:ph type="sldNum" sz="quarter" idx="16"/>
          </p:nvPr>
        </p:nvSpPr>
        <p:spPr/>
        <p:txBody>
          <a:bodyPr/>
          <a:lstStyle/>
          <a:p>
            <a:pPr>
              <a:defRPr/>
            </a:pPr>
            <a:fld id="{D3A5D731-B9C6-7D47-856A-3907FB9208F6}" type="slidenum">
              <a:rPr lang="en-US" smtClean="0"/>
              <a:pPr>
                <a:defRPr/>
              </a:pPr>
              <a:t>18</a:t>
            </a:fld>
            <a:endParaRPr lang="en-US" dirty="0"/>
          </a:p>
        </p:txBody>
      </p:sp>
    </p:spTree>
    <p:extLst>
      <p:ext uri="{BB962C8B-B14F-4D97-AF65-F5344CB8AC3E}">
        <p14:creationId xmlns="" xmlns:p14="http://schemas.microsoft.com/office/powerpoint/2010/main" val="2212797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Roots of IEEE in India</a:t>
            </a:r>
          </a:p>
        </p:txBody>
      </p:sp>
      <p:sp>
        <p:nvSpPr>
          <p:cNvPr id="3" name="Content Placeholder 2"/>
          <p:cNvSpPr>
            <a:spLocks noGrp="1"/>
          </p:cNvSpPr>
          <p:nvPr>
            <p:ph sz="quarter" idx="14"/>
          </p:nvPr>
        </p:nvSpPr>
        <p:spPr/>
        <p:txBody>
          <a:bodyPr>
            <a:normAutofit fontScale="92500"/>
          </a:bodyPr>
          <a:lstStyle/>
          <a:p>
            <a:pPr marL="324000" indent="-324000">
              <a:lnSpc>
                <a:spcPct val="110000"/>
              </a:lnSpc>
              <a:spcBef>
                <a:spcPts val="600"/>
              </a:spcBef>
            </a:pPr>
            <a:r>
              <a:rPr lang="en-IN" dirty="0" smtClean="0">
                <a:solidFill>
                  <a:schemeClr val="tx1"/>
                </a:solidFill>
              </a:rPr>
              <a:t>Activity in India dates back to 1935, when Kharagpur Section under the then AIEE Region 9 as well as IRE India Section were formed. Kanpur Section was formed in 1955.</a:t>
            </a:r>
          </a:p>
          <a:p>
            <a:pPr marL="324000" indent="-324000">
              <a:lnSpc>
                <a:spcPct val="110000"/>
              </a:lnSpc>
              <a:spcBef>
                <a:spcPts val="600"/>
              </a:spcBef>
            </a:pPr>
            <a:r>
              <a:rPr lang="en-IN" dirty="0" smtClean="0">
                <a:solidFill>
                  <a:schemeClr val="tx1"/>
                </a:solidFill>
              </a:rPr>
              <a:t>IEEE India Section was formed at Bombay in 1963, </a:t>
            </a:r>
            <a:r>
              <a:rPr lang="en-IN" dirty="0" err="1" smtClean="0">
                <a:solidFill>
                  <a:schemeClr val="tx1"/>
                </a:solidFill>
              </a:rPr>
              <a:t>Dr.</a:t>
            </a:r>
            <a:r>
              <a:rPr lang="en-IN" dirty="0" smtClean="0">
                <a:solidFill>
                  <a:schemeClr val="tx1"/>
                </a:solidFill>
              </a:rPr>
              <a:t> F.C.Kohli as Chair and Mr. H.B.Shah as Secretary. India Council was formed on 20 May 1976.</a:t>
            </a:r>
          </a:p>
          <a:p>
            <a:pPr marL="324000" indent="-324000">
              <a:lnSpc>
                <a:spcPct val="110000"/>
              </a:lnSpc>
              <a:spcBef>
                <a:spcPts val="600"/>
              </a:spcBef>
            </a:pPr>
            <a:r>
              <a:rPr lang="en-IN" dirty="0" smtClean="0">
                <a:solidFill>
                  <a:schemeClr val="tx1"/>
                </a:solidFill>
              </a:rPr>
              <a:t>There have been four Region 10 Directors from India i.e. </a:t>
            </a:r>
            <a:r>
              <a:rPr lang="en-IN" dirty="0" err="1" smtClean="0">
                <a:solidFill>
                  <a:schemeClr val="tx1"/>
                </a:solidFill>
              </a:rPr>
              <a:t>Dr.</a:t>
            </a:r>
            <a:r>
              <a:rPr lang="en-IN" dirty="0" smtClean="0">
                <a:solidFill>
                  <a:schemeClr val="tx1"/>
                </a:solidFill>
              </a:rPr>
              <a:t> F. C. Kohli, Dr. V. P. Kodali, Mr. M. V. Chauhan and Mr. Harbans L Bajaj. The past Region 10 Secretaries from India include Dr. V. P. Kodali and Mr. T. V. Balan. The current R-10 Director, Mr. K. Ramakrishna is also from India</a:t>
            </a:r>
          </a:p>
          <a:p>
            <a:pPr marL="324000" indent="-324000">
              <a:lnSpc>
                <a:spcPct val="110000"/>
              </a:lnSpc>
              <a:spcBef>
                <a:spcPts val="600"/>
              </a:spcBef>
            </a:pPr>
            <a:endParaRPr lang="en-IN" dirty="0" smtClean="0">
              <a:solidFill>
                <a:schemeClr val="tx1"/>
              </a:solidFill>
            </a:endParaRPr>
          </a:p>
        </p:txBody>
      </p:sp>
      <p:sp>
        <p:nvSpPr>
          <p:cNvPr id="6" name="Slide Number Placeholder 5"/>
          <p:cNvSpPr>
            <a:spLocks noGrp="1"/>
          </p:cNvSpPr>
          <p:nvPr>
            <p:ph type="sldNum" sz="quarter" idx="16"/>
          </p:nvPr>
        </p:nvSpPr>
        <p:spPr/>
        <p:txBody>
          <a:bodyPr/>
          <a:lstStyle/>
          <a:p>
            <a:pPr>
              <a:defRPr/>
            </a:pPr>
            <a:fld id="{D3A5D731-B9C6-7D47-856A-3907FB9208F6}" type="slidenum">
              <a:rPr lang="en-US" smtClean="0"/>
              <a:pPr>
                <a:defRPr/>
              </a:pPr>
              <a:t>19</a:t>
            </a:fld>
            <a:endParaRPr lang="en-US" dirty="0"/>
          </a:p>
        </p:txBody>
      </p:sp>
    </p:spTree>
    <p:extLst>
      <p:ext uri="{BB962C8B-B14F-4D97-AF65-F5344CB8AC3E}">
        <p14:creationId xmlns="" xmlns:p14="http://schemas.microsoft.com/office/powerpoint/2010/main" val="232884320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IEEE: Mission and Vision</a:t>
            </a:r>
            <a:endParaRPr lang="en-IN" dirty="0"/>
          </a:p>
        </p:txBody>
      </p:sp>
      <p:sp>
        <p:nvSpPr>
          <p:cNvPr id="7" name="Content Placeholder 6"/>
          <p:cNvSpPr>
            <a:spLocks noGrp="1"/>
          </p:cNvSpPr>
          <p:nvPr>
            <p:ph sz="quarter" idx="14"/>
          </p:nvPr>
        </p:nvSpPr>
        <p:spPr/>
        <p:txBody>
          <a:bodyPr>
            <a:noAutofit/>
          </a:bodyPr>
          <a:lstStyle/>
          <a:p>
            <a:pPr>
              <a:spcBef>
                <a:spcPts val="1200"/>
              </a:spcBef>
            </a:pPr>
            <a:r>
              <a:rPr lang="en-IN" sz="2800" dirty="0" smtClean="0"/>
              <a:t>IEEE's core purpose is to foster technological innovation and excellence for the benefit of humanity.</a:t>
            </a:r>
          </a:p>
          <a:p>
            <a:pPr>
              <a:spcBef>
                <a:spcPts val="1200"/>
              </a:spcBef>
            </a:pPr>
            <a:r>
              <a:rPr lang="en-IN" sz="2800" dirty="0" smtClean="0">
                <a:solidFill>
                  <a:srgbClr val="002060"/>
                </a:solidFill>
              </a:rPr>
              <a:t>IEEE will be essential to the global technical community and to technical professionals everywhere, and be universally recognized for the contributions of technology and of technical professionals in improving global conditions.</a:t>
            </a:r>
          </a:p>
          <a:p>
            <a:pPr>
              <a:spcBef>
                <a:spcPts val="1200"/>
              </a:spcBef>
            </a:pPr>
            <a:endParaRPr lang="en-IN"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 </a:t>
            </a:r>
            <a:r>
              <a:rPr lang="en-US" sz="3600" i="1" dirty="0" smtClean="0"/>
              <a:t>bit</a:t>
            </a:r>
            <a:r>
              <a:rPr lang="en-US" sz="3600" dirty="0" smtClean="0"/>
              <a:t> of history: Bombay Section</a:t>
            </a:r>
            <a:endParaRPr lang="en-US" sz="3600" dirty="0"/>
          </a:p>
        </p:txBody>
      </p:sp>
      <p:sp>
        <p:nvSpPr>
          <p:cNvPr id="3" name="Content Placeholder 2"/>
          <p:cNvSpPr>
            <a:spLocks noGrp="1"/>
          </p:cNvSpPr>
          <p:nvPr>
            <p:ph sz="quarter" idx="14"/>
          </p:nvPr>
        </p:nvSpPr>
        <p:spPr/>
        <p:txBody>
          <a:bodyPr>
            <a:noAutofit/>
          </a:bodyPr>
          <a:lstStyle/>
          <a:p>
            <a:pPr marL="324000" indent="-324000">
              <a:lnSpc>
                <a:spcPct val="120000"/>
              </a:lnSpc>
              <a:spcBef>
                <a:spcPts val="600"/>
              </a:spcBef>
            </a:pPr>
            <a:r>
              <a:rPr lang="en-IN" sz="1700" dirty="0" smtClean="0">
                <a:solidFill>
                  <a:schemeClr val="tx1"/>
                </a:solidFill>
              </a:rPr>
              <a:t>Formed on July 13, 1976 from the erstwhile India Section along with Delhi and Bangalore sections. Mr. T.V. Balan of ACC was its first Chairperson.</a:t>
            </a:r>
          </a:p>
          <a:p>
            <a:pPr marL="324000" indent="-324000">
              <a:lnSpc>
                <a:spcPct val="120000"/>
              </a:lnSpc>
              <a:spcBef>
                <a:spcPts val="600"/>
              </a:spcBef>
            </a:pPr>
            <a:r>
              <a:rPr lang="en-IN" sz="1700" dirty="0" smtClean="0">
                <a:solidFill>
                  <a:schemeClr val="tx1"/>
                </a:solidFill>
              </a:rPr>
              <a:t>Initial territory was Maharashtra, Goa, Gujarat. Gujarat separated in 1990 and Pune city in 2010. Now includes Madhya Pradesh, Chhattisgarh, Diu &amp; Daman.</a:t>
            </a:r>
          </a:p>
          <a:p>
            <a:pPr marL="324000" indent="-324000">
              <a:lnSpc>
                <a:spcPct val="120000"/>
              </a:lnSpc>
              <a:spcBef>
                <a:spcPts val="600"/>
              </a:spcBef>
            </a:pPr>
            <a:r>
              <a:rPr lang="en-IN" sz="1700" dirty="0" smtClean="0">
                <a:solidFill>
                  <a:schemeClr val="tx1"/>
                </a:solidFill>
              </a:rPr>
              <a:t>Bombay section conducted first ever workshop on Microprocessor and its applications way back in 1977 - hardly anyone in our country had heard of the word Microprocessor. Prof. Insyng Lee of Digital, USA conducted the workshop. </a:t>
            </a:r>
          </a:p>
          <a:p>
            <a:pPr marL="324000" indent="-324000">
              <a:lnSpc>
                <a:spcPct val="120000"/>
              </a:lnSpc>
              <a:spcBef>
                <a:spcPts val="600"/>
              </a:spcBef>
            </a:pPr>
            <a:r>
              <a:rPr lang="en-IN" sz="1700" dirty="0" smtClean="0">
                <a:solidFill>
                  <a:schemeClr val="tx1"/>
                </a:solidFill>
              </a:rPr>
              <a:t>International Conference on Systems, Man and Cybernetics of the SMC Society was held in Bombay in 1984. This was the first conference of IEEE held in India.</a:t>
            </a:r>
          </a:p>
          <a:p>
            <a:pPr marL="324000" indent="-324000">
              <a:lnSpc>
                <a:spcPct val="120000"/>
              </a:lnSpc>
              <a:spcBef>
                <a:spcPts val="600"/>
              </a:spcBef>
            </a:pPr>
            <a:r>
              <a:rPr lang="en-IN" sz="1700" dirty="0" smtClean="0">
                <a:solidFill>
                  <a:schemeClr val="tx1"/>
                </a:solidFill>
              </a:rPr>
              <a:t>Hosted TENCON, </a:t>
            </a:r>
            <a:r>
              <a:rPr lang="en-IN" sz="1700" dirty="0">
                <a:solidFill>
                  <a:schemeClr val="tx1"/>
                </a:solidFill>
              </a:rPr>
              <a:t>the </a:t>
            </a:r>
            <a:r>
              <a:rPr lang="en-US" sz="1700" dirty="0">
                <a:solidFill>
                  <a:schemeClr val="tx1"/>
                </a:solidFill>
              </a:rPr>
              <a:t>premier annual international technical conference of IEEE Region 10</a:t>
            </a:r>
            <a:r>
              <a:rPr lang="en-IN" sz="1700" dirty="0">
                <a:solidFill>
                  <a:schemeClr val="tx1"/>
                </a:solidFill>
              </a:rPr>
              <a:t> </a:t>
            </a:r>
            <a:r>
              <a:rPr lang="en-IN" sz="1700" dirty="0" smtClean="0">
                <a:solidFill>
                  <a:schemeClr val="tx1"/>
                </a:solidFill>
              </a:rPr>
              <a:t>in 1989</a:t>
            </a:r>
            <a:endParaRPr lang="en-IN" sz="1700" dirty="0">
              <a:solidFill>
                <a:schemeClr val="tx1"/>
              </a:solidFill>
            </a:endParaRPr>
          </a:p>
        </p:txBody>
      </p:sp>
      <p:sp>
        <p:nvSpPr>
          <p:cNvPr id="5" name="Slide Number Placeholder 4"/>
          <p:cNvSpPr>
            <a:spLocks noGrp="1"/>
          </p:cNvSpPr>
          <p:nvPr>
            <p:ph type="sldNum" sz="quarter" idx="16"/>
          </p:nvPr>
        </p:nvSpPr>
        <p:spPr/>
        <p:txBody>
          <a:bodyPr/>
          <a:lstStyle/>
          <a:p>
            <a:pPr>
              <a:defRPr/>
            </a:pPr>
            <a:fld id="{D3A5D731-B9C6-7D47-856A-3907FB9208F6}" type="slidenum">
              <a:rPr lang="en-US" smtClean="0"/>
              <a:pPr>
                <a:defRPr/>
              </a:pPr>
              <a:t>20</a:t>
            </a:fld>
            <a:endParaRPr lang="en-US" dirty="0"/>
          </a:p>
        </p:txBody>
      </p:sp>
    </p:spTree>
    <p:extLst>
      <p:ext uri="{BB962C8B-B14F-4D97-AF65-F5344CB8AC3E}">
        <p14:creationId xmlns="" xmlns:p14="http://schemas.microsoft.com/office/powerpoint/2010/main" val="2206661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Committee 2014</a:t>
            </a:r>
            <a:endParaRPr lang="en-US" dirty="0"/>
          </a:p>
        </p:txBody>
      </p:sp>
      <p:sp>
        <p:nvSpPr>
          <p:cNvPr id="3" name="Content Placeholder 2"/>
          <p:cNvSpPr>
            <a:spLocks noGrp="1"/>
          </p:cNvSpPr>
          <p:nvPr>
            <p:ph sz="quarter" idx="14"/>
          </p:nvPr>
        </p:nvSpPr>
        <p:spPr/>
        <p:txBody>
          <a:bodyPr>
            <a:normAutofit/>
          </a:bodyPr>
          <a:lstStyle/>
          <a:p>
            <a:pPr marL="360000" indent="-324000">
              <a:lnSpc>
                <a:spcPct val="120000"/>
              </a:lnSpc>
              <a:spcBef>
                <a:spcPts val="600"/>
              </a:spcBef>
            </a:pPr>
            <a:endParaRPr lang="en-US" sz="2400" dirty="0" smtClean="0">
              <a:solidFill>
                <a:srgbClr val="FF0000"/>
              </a:solidFill>
              <a:latin typeface="Verdana" charset="0"/>
              <a:cs typeface="ＭＳ Ｐゴシック" charset="0"/>
            </a:endParaRPr>
          </a:p>
          <a:p>
            <a:pPr marL="360000" indent="-324000">
              <a:lnSpc>
                <a:spcPct val="120000"/>
              </a:lnSpc>
              <a:spcBef>
                <a:spcPts val="600"/>
              </a:spcBef>
              <a:buNone/>
            </a:pPr>
            <a:endParaRPr lang="en-US" dirty="0"/>
          </a:p>
        </p:txBody>
      </p:sp>
      <p:graphicFrame>
        <p:nvGraphicFramePr>
          <p:cNvPr id="9" name="Table 8"/>
          <p:cNvGraphicFramePr>
            <a:graphicFrameLocks noGrp="1"/>
          </p:cNvGraphicFramePr>
          <p:nvPr>
            <p:extLst>
              <p:ext uri="{D42A27DB-BD31-4B8C-83A1-F6EECF244321}">
                <p14:modId xmlns="" xmlns:p14="http://schemas.microsoft.com/office/powerpoint/2010/main" val="3177189486"/>
              </p:ext>
            </p:extLst>
          </p:nvPr>
        </p:nvGraphicFramePr>
        <p:xfrm>
          <a:off x="899647" y="1407768"/>
          <a:ext cx="7300447" cy="4658154"/>
        </p:xfrm>
        <a:graphic>
          <a:graphicData uri="http://schemas.openxmlformats.org/drawingml/2006/table">
            <a:tbl>
              <a:tblPr>
                <a:tableStyleId>{284E427A-3D55-4303-BF80-6455036E1DE7}</a:tableStyleId>
              </a:tblPr>
              <a:tblGrid>
                <a:gridCol w="3229376"/>
                <a:gridCol w="1978849"/>
                <a:gridCol w="2092222"/>
              </a:tblGrid>
              <a:tr h="245166">
                <a:tc>
                  <a:txBody>
                    <a:bodyPr/>
                    <a:lstStyle/>
                    <a:p>
                      <a:pPr algn="ctr" fontAlgn="ctr"/>
                      <a:r>
                        <a:rPr lang="en-IN" sz="1100" u="none" strike="noStrike" dirty="0"/>
                        <a:t>A.K.Banerjee</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Section Chair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b"/>
                      <a:r>
                        <a:rPr lang="en-IN" sz="1100" b="1" u="none" strike="noStrike" dirty="0">
                          <a:solidFill>
                            <a:srgbClr val="002060"/>
                          </a:solidFill>
                        </a:rPr>
                        <a:t>Past Chairs</a:t>
                      </a:r>
                      <a:endParaRPr lang="en-IN" sz="1100" b="1" i="0" u="none" strike="noStrike" dirty="0">
                        <a:solidFill>
                          <a:srgbClr val="002060"/>
                        </a:solidFill>
                        <a:latin typeface="Verdana"/>
                      </a:endParaRPr>
                    </a:p>
                  </a:txBody>
                  <a:tcPr marL="8610" marR="8610" marT="8610" marB="0" anchor="ctr" anchorCtr="1">
                    <a:cell3D prstMaterial="dkEdge">
                      <a:bevel/>
                      <a:lightRig rig="flood" dir="t"/>
                    </a:cell3D>
                  </a:tcPr>
                </a:tc>
              </a:tr>
              <a:tr h="245166">
                <a:tc>
                  <a:txBody>
                    <a:bodyPr/>
                    <a:lstStyle/>
                    <a:p>
                      <a:pPr algn="ctr" fontAlgn="ctr"/>
                      <a:r>
                        <a:rPr lang="en-IN" sz="1100" u="none" strike="noStrike" dirty="0"/>
                        <a:t>Anthony </a:t>
                      </a:r>
                      <a:r>
                        <a:rPr lang="en-IN" sz="1100" u="none" strike="noStrike" dirty="0" smtClean="0"/>
                        <a:t>Lobo</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Section Vice Chair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b"/>
                      <a:r>
                        <a:rPr lang="en-IN" sz="1100" b="1" u="none" strike="noStrike" dirty="0">
                          <a:solidFill>
                            <a:srgbClr val="002060"/>
                          </a:solidFill>
                        </a:rPr>
                        <a:t>Permanent Invitees</a:t>
                      </a:r>
                      <a:endParaRPr lang="en-IN" sz="1100" b="1" i="0" u="none" strike="noStrike" dirty="0">
                        <a:solidFill>
                          <a:srgbClr val="002060"/>
                        </a:solidFill>
                        <a:latin typeface="Verdana"/>
                      </a:endParaRPr>
                    </a:p>
                  </a:txBody>
                  <a:tcPr marL="8610" marR="8610" marT="8610" marB="0" anchor="ctr" anchorCtr="1">
                    <a:cell3D prstMaterial="dkEdge">
                      <a:bevel/>
                      <a:lightRig rig="flood" dir="t"/>
                    </a:cell3D>
                  </a:tcPr>
                </a:tc>
              </a:tr>
              <a:tr h="245166">
                <a:tc>
                  <a:txBody>
                    <a:bodyPr/>
                    <a:lstStyle/>
                    <a:p>
                      <a:pPr algn="ctr" fontAlgn="ctr"/>
                      <a:r>
                        <a:rPr lang="en-IN" sz="1100" u="none" strike="noStrike" dirty="0"/>
                        <a:t>Prof. Shabbir Merchant</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Section Vice Chair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b"/>
                      <a:r>
                        <a:rPr lang="en-IN" sz="1100" u="none" strike="noStrike" dirty="0"/>
                        <a:t> </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r>
              <a:tr h="245166">
                <a:tc>
                  <a:txBody>
                    <a:bodyPr/>
                    <a:lstStyle/>
                    <a:p>
                      <a:pPr algn="ctr" fontAlgn="ctr"/>
                      <a:r>
                        <a:rPr lang="en-IN" sz="1100" u="none" strike="noStrike" dirty="0"/>
                        <a:t>Aiyappan Pillai</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Section Secretary</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b"/>
                      <a:r>
                        <a:rPr lang="en-IN" sz="1100" u="none" strike="noStrike" dirty="0" err="1" smtClean="0"/>
                        <a:t>Dr.</a:t>
                      </a:r>
                      <a:r>
                        <a:rPr lang="en-IN" sz="1100" u="none" strike="noStrike" dirty="0" smtClean="0"/>
                        <a:t> </a:t>
                      </a:r>
                      <a:r>
                        <a:rPr lang="en-IN" sz="1100" u="none" strike="noStrike" dirty="0"/>
                        <a:t>M. V. Pitke</a:t>
                      </a:r>
                      <a:endParaRPr lang="en-IN" sz="1100" b="0" i="0" u="none" strike="noStrike" dirty="0">
                        <a:solidFill>
                          <a:srgbClr val="373737"/>
                        </a:solidFill>
                        <a:latin typeface="Verdana"/>
                      </a:endParaRPr>
                    </a:p>
                  </a:txBody>
                  <a:tcPr marL="8610" marR="8610" marT="8610" marB="0" anchor="ctr" anchorCtr="1">
                    <a:cell3D prstMaterial="dkEdge">
                      <a:bevel/>
                      <a:lightRig rig="flood" dir="t"/>
                    </a:cell3D>
                  </a:tcPr>
                </a:tc>
              </a:tr>
              <a:tr h="245166">
                <a:tc>
                  <a:txBody>
                    <a:bodyPr/>
                    <a:lstStyle/>
                    <a:p>
                      <a:pPr algn="ctr" fontAlgn="ctr"/>
                      <a:r>
                        <a:rPr lang="en-IN" sz="1100" u="none" strike="noStrike" dirty="0"/>
                        <a:t>Prof. S. </a:t>
                      </a:r>
                      <a:r>
                        <a:rPr lang="en-IN" sz="1100" u="none" strike="noStrike" dirty="0" smtClean="0"/>
                        <a:t>Doolla</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Section Treasurer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b"/>
                      <a:r>
                        <a:rPr lang="en-IN" sz="1100" u="none" strike="noStrike" dirty="0" smtClean="0"/>
                        <a:t>Raju R. Hira</a:t>
                      </a:r>
                      <a:endParaRPr lang="en-IN" sz="1100" b="0" i="0" u="none" strike="noStrike" dirty="0">
                        <a:solidFill>
                          <a:srgbClr val="373737"/>
                        </a:solidFill>
                        <a:latin typeface="+mn-lt"/>
                      </a:endParaRPr>
                    </a:p>
                  </a:txBody>
                  <a:tcPr marL="8610" marR="8610" marT="8610" marB="0" anchor="ctr" anchorCtr="1">
                    <a:cell3D prstMaterial="dkEdge">
                      <a:bevel/>
                      <a:lightRig rig="flood" dir="t"/>
                    </a:cell3D>
                  </a:tcPr>
                </a:tc>
              </a:tr>
              <a:tr h="245166">
                <a:tc>
                  <a:txBody>
                    <a:bodyPr/>
                    <a:lstStyle/>
                    <a:p>
                      <a:pPr algn="ctr" fontAlgn="ctr"/>
                      <a:r>
                        <a:rPr lang="en-IN" sz="1100" u="none" strike="noStrike" dirty="0"/>
                        <a:t>Ashok D. </a:t>
                      </a:r>
                      <a:r>
                        <a:rPr lang="en-IN" sz="1100" u="none" strike="noStrike" dirty="0" smtClean="0"/>
                        <a:t>Jagatia</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Immediate Past Chair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1100" u="none" strike="noStrike" dirty="0" smtClean="0"/>
                        <a:t>Prof. U. B. Desai </a:t>
                      </a:r>
                      <a:endParaRPr lang="en-IN" sz="1100" b="0" i="0" u="none" strike="noStrike" dirty="0" smtClean="0">
                        <a:solidFill>
                          <a:srgbClr val="000000"/>
                        </a:solidFill>
                        <a:latin typeface="+mn-lt"/>
                      </a:endParaRPr>
                    </a:p>
                  </a:txBody>
                  <a:tcPr marL="8610" marR="8610" marT="8610" marB="0" anchor="ctr" anchorCtr="1">
                    <a:cell3D prstMaterial="dkEdge">
                      <a:bevel/>
                      <a:lightRig rig="flood" dir="t"/>
                    </a:cell3D>
                  </a:tcPr>
                </a:tc>
              </a:tr>
              <a:tr h="245166">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IN" sz="1100" u="none" strike="noStrike" dirty="0" smtClean="0"/>
                        <a:t>Abhay Phansikar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smtClean="0"/>
                        <a:t>Member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b"/>
                      <a:r>
                        <a:rPr lang="en-IN" sz="1100" u="none" strike="noStrike" dirty="0"/>
                        <a:t>Prof. M. M. Shah</a:t>
                      </a:r>
                      <a:endParaRPr lang="en-IN" sz="1100" b="0" i="0" u="none" strike="noStrike" dirty="0">
                        <a:solidFill>
                          <a:srgbClr val="373737"/>
                        </a:solidFill>
                        <a:latin typeface="Verdana"/>
                      </a:endParaRPr>
                    </a:p>
                  </a:txBody>
                  <a:tcPr marL="8610" marR="8610" marT="8610" marB="0" anchor="ctr" anchorCtr="1">
                    <a:cell3D prstMaterial="dkEdge">
                      <a:bevel/>
                      <a:lightRig rig="flood" dir="t"/>
                    </a:cell3D>
                  </a:tcPr>
                </a:tc>
              </a:tr>
              <a:tr h="245166">
                <a:tc>
                  <a:txBody>
                    <a:bodyPr/>
                    <a:lstStyle/>
                    <a:p>
                      <a:pPr algn="ctr" fontAlgn="ctr"/>
                      <a:r>
                        <a:rPr lang="en-IN" sz="1100" u="none" strike="noStrike" dirty="0"/>
                        <a:t>Anand S </a:t>
                      </a:r>
                      <a:r>
                        <a:rPr lang="en-IN" sz="1100" u="none" strike="noStrike" dirty="0" smtClean="0"/>
                        <a:t>Gharpure</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Member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b"/>
                      <a:r>
                        <a:rPr lang="en-IN" sz="1100" u="none" strike="noStrike" dirty="0"/>
                        <a:t>Prof. B. R. Prabhu</a:t>
                      </a:r>
                      <a:endParaRPr lang="en-IN" sz="1100" b="0" i="0" u="none" strike="noStrike" dirty="0">
                        <a:solidFill>
                          <a:srgbClr val="373737"/>
                        </a:solidFill>
                        <a:latin typeface="Verdana"/>
                      </a:endParaRPr>
                    </a:p>
                  </a:txBody>
                  <a:tcPr marL="8610" marR="8610" marT="8610" marB="0" anchor="ctr" anchorCtr="1">
                    <a:cell3D prstMaterial="dkEdge">
                      <a:bevel/>
                      <a:lightRig rig="flood" dir="t"/>
                    </a:cell3D>
                  </a:tcPr>
                </a:tc>
              </a:tr>
              <a:tr h="245166">
                <a:tc>
                  <a:txBody>
                    <a:bodyPr/>
                    <a:lstStyle/>
                    <a:p>
                      <a:pPr algn="ctr" fontAlgn="ctr"/>
                      <a:r>
                        <a:rPr lang="en-IN" sz="1100" u="none" strike="noStrike" dirty="0"/>
                        <a:t>Prof. Ashwini Kotrashetti</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Member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b"/>
                      <a:r>
                        <a:rPr lang="en-IN" sz="1100" u="none" strike="noStrike" dirty="0"/>
                        <a:t>Prof. J. M. Vasi</a:t>
                      </a:r>
                      <a:endParaRPr lang="en-IN" sz="1100" b="0" i="0" u="none" strike="noStrike" dirty="0">
                        <a:solidFill>
                          <a:srgbClr val="373737"/>
                        </a:solidFill>
                        <a:latin typeface="Verdana"/>
                      </a:endParaRPr>
                    </a:p>
                  </a:txBody>
                  <a:tcPr marL="8610" marR="8610" marT="8610" marB="0" anchor="ctr" anchorCtr="1">
                    <a:cell3D prstMaterial="dkEdge">
                      <a:bevel/>
                      <a:lightRig rig="flood" dir="t"/>
                    </a:cell3D>
                  </a:tcPr>
                </a:tc>
              </a:tr>
              <a:tr h="245166">
                <a:tc>
                  <a:txBody>
                    <a:bodyPr/>
                    <a:lstStyle/>
                    <a:p>
                      <a:pPr algn="ctr" fontAlgn="ctr"/>
                      <a:r>
                        <a:rPr lang="en-IN" sz="1100" u="none" strike="noStrike" dirty="0"/>
                        <a:t>Prof. Vinod Jain</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Member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b"/>
                      <a:r>
                        <a:rPr lang="en-IN" sz="1100" u="none" strike="noStrike" dirty="0"/>
                        <a:t>R. Muralidharan</a:t>
                      </a:r>
                      <a:endParaRPr lang="en-IN" sz="1100" b="0" i="0" u="none" strike="noStrike" dirty="0">
                        <a:solidFill>
                          <a:srgbClr val="373737"/>
                        </a:solidFill>
                        <a:latin typeface="Verdana"/>
                      </a:endParaRPr>
                    </a:p>
                  </a:txBody>
                  <a:tcPr marL="8610" marR="8610" marT="8610" marB="0" anchor="ctr" anchorCtr="1">
                    <a:cell3D prstMaterial="dkEdge">
                      <a:bevel/>
                      <a:lightRig rig="flood" dir="t"/>
                    </a:cell3D>
                  </a:tcPr>
                </a:tc>
              </a:tr>
              <a:tr h="245166">
                <a:tc>
                  <a:txBody>
                    <a:bodyPr/>
                    <a:lstStyle/>
                    <a:p>
                      <a:pPr algn="ctr" fontAlgn="ctr"/>
                      <a:r>
                        <a:rPr lang="en-IN" sz="1100" u="none" strike="noStrike" dirty="0"/>
                        <a:t>Prof. </a:t>
                      </a:r>
                      <a:r>
                        <a:rPr lang="en-IN" sz="1100" u="none" strike="noStrike" dirty="0" err="1" smtClean="0"/>
                        <a:t>Venkatesh</a:t>
                      </a:r>
                      <a:r>
                        <a:rPr lang="en-IN" sz="1100" u="none" strike="noStrike" dirty="0" smtClean="0"/>
                        <a:t> Kamat</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Member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1100" u="none" strike="noStrike" kern="1200" dirty="0" smtClean="0">
                          <a:solidFill>
                            <a:schemeClr val="dk1"/>
                          </a:solidFill>
                          <a:latin typeface="+mn-lt"/>
                          <a:ea typeface="+mn-ea"/>
                          <a:cs typeface="+mn-cs"/>
                        </a:rPr>
                        <a:t>Quraish Bakir</a:t>
                      </a:r>
                    </a:p>
                  </a:txBody>
                  <a:tcPr marL="8610" marR="8610" marT="8610" marB="0" anchor="ctr" anchorCtr="1">
                    <a:cell3D prstMaterial="dkEdge">
                      <a:bevel/>
                      <a:lightRig rig="flood" dir="t"/>
                    </a:cell3D>
                  </a:tcPr>
                </a:tc>
              </a:tr>
              <a:tr h="245166">
                <a:tc>
                  <a:txBody>
                    <a:bodyPr/>
                    <a:lstStyle/>
                    <a:p>
                      <a:pPr algn="ctr" fontAlgn="ctr"/>
                      <a:r>
                        <a:rPr lang="en-IN" sz="1100" u="none" strike="noStrike" dirty="0"/>
                        <a:t>Dr. Sanjay Pawar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Member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b"/>
                      <a:r>
                        <a:rPr lang="en-IN" sz="1100" u="none" strike="noStrike" dirty="0"/>
                        <a:t>Dr. S. C. Sahasrabudhe</a:t>
                      </a:r>
                      <a:endParaRPr lang="en-IN" sz="1100" b="0" i="0" u="none" strike="noStrike" dirty="0">
                        <a:solidFill>
                          <a:srgbClr val="373737"/>
                        </a:solidFill>
                        <a:latin typeface="Verdana"/>
                      </a:endParaRPr>
                    </a:p>
                  </a:txBody>
                  <a:tcPr marL="8610" marR="8610" marT="8610" marB="0" anchor="ctr" anchorCtr="1">
                    <a:cell3D prstMaterial="dkEdge">
                      <a:bevel/>
                      <a:lightRig rig="flood" dir="t"/>
                    </a:cell3D>
                  </a:tcPr>
                </a:tc>
              </a:tr>
              <a:tr h="245166">
                <a:tc>
                  <a:txBody>
                    <a:bodyPr/>
                    <a:lstStyle/>
                    <a:p>
                      <a:pPr algn="ctr" fontAlgn="ctr"/>
                      <a:r>
                        <a:rPr lang="en-IN" sz="1100" u="none" strike="noStrike" dirty="0"/>
                        <a:t>Vinit Kotak</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Member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b"/>
                      <a:r>
                        <a:rPr lang="en-IN" sz="1100" u="none" strike="noStrike" dirty="0" smtClean="0"/>
                        <a:t>Prabhakar R. Bapat</a:t>
                      </a:r>
                      <a:endParaRPr lang="en-IN" sz="1100" b="0" i="0" u="none" strike="noStrike" dirty="0">
                        <a:solidFill>
                          <a:srgbClr val="373737"/>
                        </a:solidFill>
                        <a:latin typeface="Verdana"/>
                      </a:endParaRPr>
                    </a:p>
                  </a:txBody>
                  <a:tcPr marL="8610" marR="8610" marT="8610" marB="0" anchor="ctr" anchorCtr="1">
                    <a:cell3D prstMaterial="dkEdge">
                      <a:bevel/>
                      <a:lightRig rig="flood" dir="t"/>
                    </a:cell3D>
                  </a:tcPr>
                </a:tc>
              </a:tr>
              <a:tr h="245166">
                <a:tc>
                  <a:txBody>
                    <a:bodyPr/>
                    <a:lstStyle/>
                    <a:p>
                      <a:pPr algn="ctr" fontAlgn="ctr"/>
                      <a:r>
                        <a:rPr lang="en-IN" sz="1100" u="none" strike="noStrike" dirty="0"/>
                        <a:t>Dr. Narendra </a:t>
                      </a:r>
                      <a:r>
                        <a:rPr lang="en-IN" sz="1100" u="none" strike="noStrike" dirty="0" smtClean="0"/>
                        <a:t>Bawane</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Member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b"/>
                      <a:r>
                        <a:rPr lang="en-IN" sz="1100" u="none" strike="noStrike" dirty="0" smtClean="0"/>
                        <a:t>Kirit J. Sheth</a:t>
                      </a:r>
                      <a:endParaRPr lang="en-IN" sz="1100" b="0" i="0" u="none" strike="noStrike" dirty="0">
                        <a:solidFill>
                          <a:srgbClr val="373737"/>
                        </a:solidFill>
                        <a:latin typeface="Verdana"/>
                      </a:endParaRPr>
                    </a:p>
                  </a:txBody>
                  <a:tcPr marL="8610" marR="8610" marT="8610" marB="0" anchor="ctr" anchorCtr="1">
                    <a:cell3D prstMaterial="dkEdge">
                      <a:bevel/>
                      <a:lightRig rig="flood" dir="t"/>
                    </a:cell3D>
                  </a:tcPr>
                </a:tc>
              </a:tr>
              <a:tr h="245166">
                <a:tc>
                  <a:txBody>
                    <a:bodyPr/>
                    <a:lstStyle/>
                    <a:p>
                      <a:pPr algn="ctr" fontAlgn="ctr"/>
                      <a:r>
                        <a:rPr lang="en-IN" sz="1100" u="none" strike="noStrike" dirty="0"/>
                        <a:t>Prof. Anjali Deshpande</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Member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b"/>
                      <a:r>
                        <a:rPr lang="en-IN" sz="1100" u="none" strike="noStrike" dirty="0" smtClean="0"/>
                        <a:t>Kamlesh S. Sonawala</a:t>
                      </a:r>
                      <a:endParaRPr lang="en-IN" sz="1100" b="0" i="0" u="none" strike="noStrike" dirty="0">
                        <a:solidFill>
                          <a:srgbClr val="373737"/>
                        </a:solidFill>
                        <a:latin typeface="Verdana"/>
                      </a:endParaRPr>
                    </a:p>
                  </a:txBody>
                  <a:tcPr marL="8610" marR="8610" marT="8610" marB="0" anchor="ctr" anchorCtr="1">
                    <a:cell3D prstMaterial="dkEdge">
                      <a:bevel/>
                      <a:lightRig rig="flood" dir="t"/>
                    </a:cell3D>
                  </a:tcPr>
                </a:tc>
              </a:tr>
              <a:tr h="245166">
                <a:tc>
                  <a:txBody>
                    <a:bodyPr/>
                    <a:lstStyle/>
                    <a:p>
                      <a:pPr algn="ctr" fontAlgn="ctr"/>
                      <a:r>
                        <a:rPr lang="en-IN" sz="1100" u="none" strike="noStrike" dirty="0"/>
                        <a:t>Ankit Dasgupta</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Member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b"/>
                      <a:r>
                        <a:rPr lang="en-IN" sz="1100" u="none" strike="noStrike" dirty="0" smtClean="0"/>
                        <a:t>Hemant S. Sonawala</a:t>
                      </a:r>
                      <a:endParaRPr lang="en-IN" sz="1100" b="0" i="0" u="none" strike="noStrike" dirty="0">
                        <a:solidFill>
                          <a:srgbClr val="373737"/>
                        </a:solidFill>
                        <a:latin typeface="Verdana"/>
                      </a:endParaRPr>
                    </a:p>
                  </a:txBody>
                  <a:tcPr marL="8610" marR="8610" marT="8610" marB="0" anchor="ctr" anchorCtr="1">
                    <a:cell3D prstMaterial="dkEdge">
                      <a:bevel/>
                      <a:lightRig rig="flood" dir="t"/>
                    </a:cell3D>
                  </a:tcPr>
                </a:tc>
              </a:tr>
              <a:tr h="245166">
                <a:tc>
                  <a:txBody>
                    <a:bodyPr/>
                    <a:lstStyle/>
                    <a:p>
                      <a:pPr algn="ctr" fontAlgn="ctr"/>
                      <a:r>
                        <a:rPr lang="en-IN" sz="1100" u="none" strike="noStrike" dirty="0"/>
                        <a:t>Prof. Babita Jain</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Member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b"/>
                      <a:r>
                        <a:rPr lang="en-IN" sz="1100" u="none" strike="noStrike" dirty="0"/>
                        <a:t>F. C. Kohli</a:t>
                      </a:r>
                      <a:endParaRPr lang="en-IN" sz="1100" b="0" i="0" u="none" strike="noStrike" dirty="0">
                        <a:solidFill>
                          <a:srgbClr val="373737"/>
                        </a:solidFill>
                        <a:latin typeface="Verdana"/>
                      </a:endParaRPr>
                    </a:p>
                  </a:txBody>
                  <a:tcPr marL="8610" marR="8610" marT="8610" marB="0" anchor="ctr" anchorCtr="1">
                    <a:cell3D prstMaterial="dkEdge">
                      <a:bevel/>
                      <a:lightRig rig="flood" dir="t"/>
                    </a:cell3D>
                  </a:tcPr>
                </a:tc>
              </a:tr>
              <a:tr h="245166">
                <a:tc>
                  <a:txBody>
                    <a:bodyPr/>
                    <a:lstStyle/>
                    <a:p>
                      <a:pPr algn="ctr" fontAlgn="ctr"/>
                      <a:r>
                        <a:rPr lang="en-IN" sz="1100" u="none" strike="noStrike" dirty="0"/>
                        <a:t>Dr. Zia </a:t>
                      </a:r>
                      <a:r>
                        <a:rPr lang="en-IN" sz="1100" u="none" strike="noStrike" dirty="0" smtClean="0"/>
                        <a:t>Saquib</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Member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r>
              <a:tr h="245166">
                <a:tc>
                  <a:txBody>
                    <a:bodyPr/>
                    <a:lstStyle/>
                    <a:p>
                      <a:pPr algn="ctr" fontAlgn="ctr"/>
                      <a:r>
                        <a:rPr lang="en-IN" sz="1100" u="none" strike="noStrike" dirty="0"/>
                        <a:t>Dr. Satyanarayana </a:t>
                      </a:r>
                      <a:r>
                        <a:rPr lang="en-IN" sz="1100" u="none" strike="noStrike" dirty="0" smtClean="0"/>
                        <a:t>Bheesette</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ctr"/>
                      <a:r>
                        <a:rPr lang="en-IN" sz="1100" u="none" strike="noStrike" dirty="0"/>
                        <a:t>Member</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c>
                  <a:txBody>
                    <a:bodyPr/>
                    <a:lstStyle/>
                    <a:p>
                      <a:pPr algn="ctr" fontAlgn="b"/>
                      <a:r>
                        <a:rPr lang="en-IN" sz="1100" u="none" strike="noStrike" dirty="0"/>
                        <a:t> </a:t>
                      </a:r>
                      <a:endParaRPr lang="en-IN" sz="1100" b="0" i="0" u="none" strike="noStrike" dirty="0">
                        <a:solidFill>
                          <a:srgbClr val="000000"/>
                        </a:solidFill>
                        <a:latin typeface="Verdana"/>
                      </a:endParaRPr>
                    </a:p>
                  </a:txBody>
                  <a:tcPr marL="8610" marR="8610" marT="8610" marB="0" anchor="ctr" anchorCtr="1">
                    <a:cell3D prstMaterial="dkEdge">
                      <a:bevel/>
                      <a:lightRig rig="flood" dir="t"/>
                    </a:cell3D>
                  </a:tcPr>
                </a:tc>
              </a:tr>
            </a:tbl>
          </a:graphicData>
        </a:graphic>
      </p:graphicFrame>
      <p:sp>
        <p:nvSpPr>
          <p:cNvPr id="6" name="Slide Number Placeholder 5"/>
          <p:cNvSpPr>
            <a:spLocks noGrp="1"/>
          </p:cNvSpPr>
          <p:nvPr>
            <p:ph type="sldNum" sz="quarter" idx="16"/>
          </p:nvPr>
        </p:nvSpPr>
        <p:spPr/>
        <p:txBody>
          <a:bodyPr/>
          <a:lstStyle/>
          <a:p>
            <a:pPr>
              <a:defRPr/>
            </a:pPr>
            <a:fld id="{D3A5D731-B9C6-7D47-856A-3907FB9208F6}" type="slidenum">
              <a:rPr lang="en-US" smtClean="0"/>
              <a:pPr>
                <a:defRPr/>
              </a:pPr>
              <a:t>21</a:t>
            </a:fld>
            <a:endParaRPr lang="en-US" dirty="0"/>
          </a:p>
        </p:txBody>
      </p:sp>
      <p:sp>
        <p:nvSpPr>
          <p:cNvPr id="7" name="TextBox 6"/>
          <p:cNvSpPr txBox="1"/>
          <p:nvPr/>
        </p:nvSpPr>
        <p:spPr>
          <a:xfrm>
            <a:off x="3598602" y="6183906"/>
            <a:ext cx="3967315" cy="523220"/>
          </a:xfrm>
          <a:prstGeom prst="rect">
            <a:avLst/>
          </a:prstGeom>
          <a:ln>
            <a:noFill/>
          </a:ln>
        </p:spPr>
        <p:txBody>
          <a:bodyPr wrap="square" rtlCol="0">
            <a:spAutoFit/>
          </a:bodyPr>
          <a:lstStyle/>
          <a:p>
            <a:pPr algn="ctr"/>
            <a:r>
              <a:rPr lang="en-IN" sz="1400" dirty="0" smtClean="0"/>
              <a:t>BS members received many and honours and  accolades from the HQ and R10</a:t>
            </a:r>
          </a:p>
        </p:txBody>
      </p:sp>
    </p:spTree>
    <p:extLst>
      <p:ext uri="{BB962C8B-B14F-4D97-AF65-F5344CB8AC3E}">
        <p14:creationId xmlns="" xmlns:p14="http://schemas.microsoft.com/office/powerpoint/2010/main" val="3366458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t>Chapters, Groups and Committees</a:t>
            </a:r>
            <a:endParaRPr lang="en-IN" sz="3600" dirty="0"/>
          </a:p>
        </p:txBody>
      </p:sp>
      <p:graphicFrame>
        <p:nvGraphicFramePr>
          <p:cNvPr id="7" name="Content Placeholder 4"/>
          <p:cNvGraphicFramePr>
            <a:graphicFrameLocks noGrp="1"/>
          </p:cNvGraphicFramePr>
          <p:nvPr>
            <p:ph sz="quarter" idx="14"/>
            <p:extLst>
              <p:ext uri="{D42A27DB-BD31-4B8C-83A1-F6EECF244321}">
                <p14:modId xmlns="" xmlns:p14="http://schemas.microsoft.com/office/powerpoint/2010/main" val="2231331468"/>
              </p:ext>
            </p:extLst>
          </p:nvPr>
        </p:nvGraphicFramePr>
        <p:xfrm>
          <a:off x="76276" y="1251441"/>
          <a:ext cx="8979236" cy="4844806"/>
        </p:xfrm>
        <a:graphic>
          <a:graphicData uri="http://schemas.openxmlformats.org/drawingml/2006/table">
            <a:tbl>
              <a:tblPr firstRow="1" bandRow="1"/>
              <a:tblGrid>
                <a:gridCol w="6476826"/>
                <a:gridCol w="2502410"/>
              </a:tblGrid>
              <a:tr h="350507">
                <a:tc>
                  <a:txBody>
                    <a:bodyPr/>
                    <a:lstStyle>
                      <a:defPPr>
                        <a:defRPr lang="en-US"/>
                      </a:defPPr>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dirty="0" smtClean="0">
                          <a:latin typeface="+mn-lt"/>
                        </a:rPr>
                        <a:t>Chapter/Affinity Group</a:t>
                      </a:r>
                      <a:endParaRPr lang="en-IN" sz="16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dirty="0" smtClean="0">
                          <a:latin typeface="+mn-lt"/>
                        </a:rPr>
                        <a:t>Chairperson</a:t>
                      </a:r>
                      <a:endParaRPr lang="en-IN" sz="16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292089">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en-IN" sz="1250" b="0" i="0" u="none" strike="noStrike" dirty="0" smtClean="0">
                          <a:solidFill>
                            <a:srgbClr val="000000"/>
                          </a:solidFill>
                          <a:effectLst/>
                          <a:latin typeface="+mn-lt"/>
                        </a:rPr>
                        <a:t>Antennas &amp; Propagation/Electron Devices Society</a:t>
                      </a:r>
                      <a:endParaRPr lang="en-IN" sz="1250" b="0" i="0" u="none" strike="noStrike" dirty="0">
                        <a:solidFill>
                          <a:srgbClr val="000000"/>
                        </a:solidFill>
                        <a:effectLst/>
                        <a:latin typeface="+mn-lt"/>
                      </a:endParaRPr>
                    </a:p>
                  </a:txBody>
                  <a:tcPr marL="7620" marR="7620" marT="762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dirty="0" smtClean="0">
                          <a:latin typeface="+mn-lt"/>
                        </a:rPr>
                        <a:t>Prof. Ram Gopal Rao</a:t>
                      </a:r>
                      <a:endParaRPr lang="en-IN" sz="1250" dirty="0">
                        <a:latin typeface="+mn-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92089">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en-IN" sz="1250" b="0" i="0" u="none" strike="noStrike" dirty="0" smtClean="0">
                          <a:solidFill>
                            <a:srgbClr val="000000"/>
                          </a:solidFill>
                          <a:effectLst/>
                          <a:latin typeface="+mn-lt"/>
                        </a:rPr>
                        <a:t>Communications Society</a:t>
                      </a:r>
                      <a:endParaRPr lang="en-IN" sz="1250" b="0" i="0" u="none" strike="noStrike" dirty="0">
                        <a:solidFill>
                          <a:srgbClr val="000000"/>
                        </a:solidFill>
                        <a:effectLst/>
                        <a:latin typeface="+mn-lt"/>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dirty="0" smtClean="0">
                          <a:latin typeface="+mn-lt"/>
                        </a:rPr>
                        <a:t>Prof. Sanjay Pawar</a:t>
                      </a:r>
                      <a:endParaRPr lang="en-IN" sz="125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92089">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en-IN" sz="1250" b="0" i="0" u="none" strike="noStrike" dirty="0" smtClean="0">
                          <a:solidFill>
                            <a:srgbClr val="000000"/>
                          </a:solidFill>
                          <a:effectLst/>
                          <a:latin typeface="+mn-lt"/>
                        </a:rPr>
                        <a:t>Computer Society</a:t>
                      </a:r>
                      <a:endParaRPr lang="en-IN" sz="1250" b="0" i="0" u="none" strike="noStrike" dirty="0">
                        <a:solidFill>
                          <a:srgbClr val="000000"/>
                        </a:solidFill>
                        <a:effectLst/>
                        <a:latin typeface="+mn-lt"/>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dirty="0" smtClean="0">
                          <a:latin typeface="+mn-lt"/>
                        </a:rPr>
                        <a:t>Raju Hira</a:t>
                      </a:r>
                      <a:endParaRPr lang="en-IN" sz="125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15380">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en-IN" sz="1250" b="0" i="0" u="none" strike="noStrike" dirty="0" smtClean="0">
                          <a:solidFill>
                            <a:srgbClr val="000000"/>
                          </a:solidFill>
                          <a:effectLst/>
                          <a:latin typeface="+mn-lt"/>
                        </a:rPr>
                        <a:t>Industrial Applications/Instrumentation</a:t>
                      </a:r>
                      <a:r>
                        <a:rPr lang="en-IN" sz="1250" b="0" i="0" u="none" strike="noStrike" baseline="0" dirty="0" smtClean="0">
                          <a:solidFill>
                            <a:srgbClr val="000000"/>
                          </a:solidFill>
                          <a:effectLst/>
                          <a:latin typeface="+mn-lt"/>
                        </a:rPr>
                        <a:t> </a:t>
                      </a:r>
                      <a:r>
                        <a:rPr lang="en-IN" sz="1250" b="0" i="0" u="none" strike="noStrike" dirty="0" smtClean="0">
                          <a:solidFill>
                            <a:srgbClr val="000000"/>
                          </a:solidFill>
                          <a:effectLst/>
                          <a:latin typeface="+mn-lt"/>
                        </a:rPr>
                        <a:t>&amp; Measurement/Power</a:t>
                      </a:r>
                      <a:r>
                        <a:rPr lang="en-IN" sz="1250" b="0" i="0" u="none" strike="noStrike" baseline="0" dirty="0" smtClean="0">
                          <a:solidFill>
                            <a:srgbClr val="000000"/>
                          </a:solidFill>
                          <a:effectLst/>
                          <a:latin typeface="+mn-lt"/>
                        </a:rPr>
                        <a:t> &amp; </a:t>
                      </a:r>
                      <a:r>
                        <a:rPr lang="en-IN" sz="1250" b="0" i="0" u="none" strike="noStrike" dirty="0" smtClean="0">
                          <a:solidFill>
                            <a:srgbClr val="000000"/>
                          </a:solidFill>
                          <a:effectLst/>
                          <a:latin typeface="+mn-lt"/>
                        </a:rPr>
                        <a:t>Energy Society</a:t>
                      </a:r>
                      <a:endParaRPr lang="en-IN" sz="1250" b="0" i="0" u="none" strike="noStrike" dirty="0">
                        <a:solidFill>
                          <a:srgbClr val="000000"/>
                        </a:solidFill>
                        <a:effectLst/>
                        <a:latin typeface="+mn-lt"/>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dirty="0" smtClean="0">
                          <a:latin typeface="+mn-lt"/>
                        </a:rPr>
                        <a:t>Prof. Surya Doolla</a:t>
                      </a:r>
                      <a:endParaRPr lang="en-IN" sz="125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92089">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en-IN" sz="1250" b="0" i="0" u="none" strike="noStrike" dirty="0" smtClean="0">
                          <a:solidFill>
                            <a:srgbClr val="000000"/>
                          </a:solidFill>
                          <a:effectLst/>
                          <a:latin typeface="+mn-lt"/>
                        </a:rPr>
                        <a:t>Microwave Theory &amp; Techniques Society</a:t>
                      </a:r>
                      <a:endParaRPr lang="en-IN" sz="1250" b="0" i="0" u="none" strike="noStrike" dirty="0">
                        <a:solidFill>
                          <a:srgbClr val="000000"/>
                        </a:solidFill>
                        <a:effectLst/>
                        <a:latin typeface="+mn-lt"/>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dirty="0" smtClean="0">
                          <a:latin typeface="+mn-lt"/>
                        </a:rPr>
                        <a:t>Prof. M. V.</a:t>
                      </a:r>
                      <a:r>
                        <a:rPr lang="en-US" sz="1250" baseline="0" dirty="0" smtClean="0">
                          <a:latin typeface="+mn-lt"/>
                        </a:rPr>
                        <a:t> Pitke</a:t>
                      </a:r>
                      <a:endParaRPr lang="en-IN" sz="125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92089">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en-IN" sz="1250" b="0" i="0" u="none" strike="noStrike" dirty="0" smtClean="0">
                          <a:solidFill>
                            <a:srgbClr val="000000"/>
                          </a:solidFill>
                          <a:effectLst/>
                          <a:latin typeface="+mn-lt"/>
                        </a:rPr>
                        <a:t>Signal Processing Society</a:t>
                      </a:r>
                      <a:endParaRPr lang="en-IN" sz="1250" b="0" i="0" u="none" strike="noStrike" dirty="0">
                        <a:solidFill>
                          <a:srgbClr val="000000"/>
                        </a:solidFill>
                        <a:effectLst/>
                        <a:latin typeface="+mn-lt"/>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dirty="0" smtClean="0">
                          <a:latin typeface="+mn-lt"/>
                        </a:rPr>
                        <a:t>Prof. Ajay Deshmukh</a:t>
                      </a:r>
                      <a:endParaRPr lang="en-IN" sz="125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81762">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IN" sz="1250" kern="1200" dirty="0" smtClean="0">
                          <a:solidFill>
                            <a:schemeClr val="dk1"/>
                          </a:solidFill>
                          <a:latin typeface="+mn-lt"/>
                          <a:ea typeface="+mn-ea"/>
                          <a:cs typeface="+mn-cs"/>
                        </a:rPr>
                        <a:t>Systems, Man &amp; Cybernetics Society</a:t>
                      </a:r>
                      <a:r>
                        <a:rPr lang="en-IN" sz="1250" kern="1200" baseline="0" dirty="0" smtClean="0">
                          <a:solidFill>
                            <a:schemeClr val="dk1"/>
                          </a:solidFill>
                          <a:latin typeface="+mn-lt"/>
                          <a:ea typeface="+mn-ea"/>
                          <a:cs typeface="+mn-cs"/>
                        </a:rPr>
                        <a:t> </a:t>
                      </a:r>
                      <a:r>
                        <a:rPr lang="en-IN" sz="1250" b="1" i="0" u="none" strike="noStrike" kern="1200" dirty="0" smtClean="0">
                          <a:solidFill>
                            <a:srgbClr val="FF0000"/>
                          </a:solidFill>
                          <a:effectLst/>
                          <a:latin typeface="+mn-lt"/>
                          <a:ea typeface="+mn-ea"/>
                          <a:cs typeface="+mn-cs"/>
                        </a:rPr>
                        <a:t>(First to be formed in Region 10)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dirty="0" smtClean="0">
                          <a:latin typeface="+mn-lt"/>
                        </a:rPr>
                        <a:t>Prof. Narendra Bawane</a:t>
                      </a:r>
                      <a:endParaRPr lang="en-IN" sz="125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92089">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IN" sz="1250" b="0" i="0" u="none" strike="noStrike" dirty="0" smtClean="0">
                          <a:solidFill>
                            <a:srgbClr val="000000"/>
                          </a:solidFill>
                          <a:effectLst/>
                          <a:latin typeface="+mn-lt"/>
                        </a:rPr>
                        <a:t>Life Members Affinity Group</a:t>
                      </a:r>
                      <a:r>
                        <a:rPr lang="en-IN" sz="1250" b="0" i="0" u="none" strike="noStrike" baseline="0" dirty="0" smtClean="0">
                          <a:solidFill>
                            <a:srgbClr val="000000"/>
                          </a:solidFill>
                          <a:effectLst/>
                          <a:latin typeface="+mn-lt"/>
                        </a:rPr>
                        <a:t> </a:t>
                      </a:r>
                      <a:r>
                        <a:rPr lang="en-IN" sz="1250" b="1" i="0" u="none" strike="noStrike" kern="1200" dirty="0" smtClean="0">
                          <a:solidFill>
                            <a:srgbClr val="FF0000"/>
                          </a:solidFill>
                          <a:effectLst/>
                          <a:latin typeface="+mn-lt"/>
                          <a:ea typeface="+mn-ea"/>
                          <a:cs typeface="+mn-cs"/>
                        </a:rPr>
                        <a:t>(On the 2014 list of Outstanding LMA Groups)</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dirty="0" smtClean="0">
                          <a:latin typeface="+mn-lt"/>
                        </a:rPr>
                        <a:t>Kirit Sheth</a:t>
                      </a:r>
                      <a:endParaRPr lang="en-IN" sz="1250" dirty="0">
                        <a:latin typeface="+mn-lt"/>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92089">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en-IN" sz="1250" b="0" i="0" u="none" strike="noStrike" dirty="0" smtClean="0">
                          <a:solidFill>
                            <a:srgbClr val="000000"/>
                          </a:solidFill>
                          <a:effectLst/>
                          <a:latin typeface="+mn-lt"/>
                        </a:rPr>
                        <a:t>Young Professionals Affinity Group </a:t>
                      </a:r>
                      <a:r>
                        <a:rPr lang="en-US" sz="1250" b="0" i="0" u="none" strike="noStrike" kern="1200" dirty="0" smtClean="0">
                          <a:solidFill>
                            <a:srgbClr val="000000"/>
                          </a:solidFill>
                          <a:effectLst/>
                          <a:latin typeface="+mn-lt"/>
                          <a:ea typeface="+mn-ea"/>
                          <a:cs typeface="+mn-cs"/>
                        </a:rPr>
                        <a:t>(formerly GOLD) </a:t>
                      </a:r>
                      <a:r>
                        <a:rPr lang="en-US" sz="1250" b="1" i="0" u="none" strike="noStrike" kern="1200" dirty="0" smtClean="0">
                          <a:solidFill>
                            <a:srgbClr val="FF0000"/>
                          </a:solidFill>
                          <a:effectLst/>
                          <a:latin typeface="+mn-lt"/>
                          <a:ea typeface="+mn-ea"/>
                          <a:cs typeface="+mn-cs"/>
                        </a:rPr>
                        <a:t>(</a:t>
                      </a:r>
                      <a:r>
                        <a:rPr lang="en-IN" sz="1250" b="1" i="0" u="none" strike="noStrike" kern="1200" dirty="0" smtClean="0">
                          <a:solidFill>
                            <a:srgbClr val="FF0000"/>
                          </a:solidFill>
                          <a:effectLst/>
                          <a:latin typeface="+mn-lt"/>
                          <a:ea typeface="+mn-ea"/>
                          <a:cs typeface="+mn-cs"/>
                        </a:rPr>
                        <a:t>First in India</a:t>
                      </a:r>
                      <a:r>
                        <a:rPr lang="en-US" sz="1250" b="1" i="0" u="none" strike="noStrike" kern="1200" dirty="0" smtClean="0">
                          <a:solidFill>
                            <a:srgbClr val="FF0000"/>
                          </a:solidFill>
                          <a:effectLst/>
                          <a:latin typeface="+mn-lt"/>
                          <a:ea typeface="+mn-ea"/>
                          <a:cs typeface="+mn-cs"/>
                        </a:rPr>
                        <a:t>)</a:t>
                      </a:r>
                      <a:endParaRPr lang="en-IN" sz="1250" b="1" i="0" u="none" strike="noStrike" kern="1200" dirty="0">
                        <a:solidFill>
                          <a:srgbClr val="FF0000"/>
                        </a:solidFill>
                        <a:effectLst/>
                        <a:latin typeface="+mn-lt"/>
                        <a:ea typeface="+mn-ea"/>
                        <a:cs typeface="+mn-cs"/>
                      </a:endParaRP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dirty="0" smtClean="0">
                          <a:latin typeface="+mn-lt"/>
                        </a:rPr>
                        <a:t>Ankit Dasgupta</a:t>
                      </a:r>
                      <a:endParaRPr lang="en-IN" sz="1250" dirty="0">
                        <a:latin typeface="+mn-lt"/>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92089">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en-IN" sz="1250" b="0" i="0" u="none" strike="noStrike" dirty="0" smtClean="0">
                          <a:solidFill>
                            <a:srgbClr val="000000"/>
                          </a:solidFill>
                          <a:effectLst/>
                          <a:latin typeface="+mn-lt"/>
                        </a:rPr>
                        <a:t>Women In Engineering Affinity Group</a:t>
                      </a:r>
                      <a:endParaRPr lang="en-IN" sz="1250" b="0" i="0" u="none" strike="noStrike" dirty="0">
                        <a:solidFill>
                          <a:srgbClr val="000000"/>
                        </a:solidFill>
                        <a:effectLst/>
                        <a:latin typeface="+mn-lt"/>
                      </a:endParaRP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dirty="0" smtClean="0">
                          <a:latin typeface="+mn-lt"/>
                        </a:rPr>
                        <a:t>Prof.</a:t>
                      </a:r>
                      <a:r>
                        <a:rPr lang="en-US" sz="1250" baseline="0" dirty="0" smtClean="0">
                          <a:latin typeface="+mn-lt"/>
                        </a:rPr>
                        <a:t> Anjali Deshpande</a:t>
                      </a:r>
                      <a:endParaRPr lang="en-IN" sz="1250" dirty="0">
                        <a:latin typeface="+mn-lt"/>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92089">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en-IN" sz="1250" b="0" i="0" u="none" strike="noStrike" dirty="0" smtClean="0">
                          <a:solidFill>
                            <a:srgbClr val="000000"/>
                          </a:solidFill>
                          <a:effectLst/>
                          <a:latin typeface="+mn-lt"/>
                        </a:rPr>
                        <a:t>Industry Relations Committee</a:t>
                      </a:r>
                      <a:endParaRPr lang="en-IN" sz="1250" b="0" i="0" u="none" strike="noStrike" dirty="0">
                        <a:solidFill>
                          <a:srgbClr val="000000"/>
                        </a:solidFill>
                        <a:effectLst/>
                        <a:latin typeface="+mn-lt"/>
                      </a:endParaRP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dirty="0" smtClean="0">
                          <a:latin typeface="+mn-lt"/>
                        </a:rPr>
                        <a:t>Dr. Zia Saquib</a:t>
                      </a:r>
                      <a:endParaRPr lang="en-IN" sz="1250" dirty="0">
                        <a:latin typeface="+mn-lt"/>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92089">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lvl="0" algn="l" defTabSz="457200" rtl="0" eaLnBrk="1" fontAlgn="b" latinLnBrk="0" hangingPunct="1"/>
                      <a:r>
                        <a:rPr lang="en-US" sz="1250" b="0" i="0" u="none" strike="noStrike" kern="1200" dirty="0" smtClean="0">
                          <a:solidFill>
                            <a:srgbClr val="000000"/>
                          </a:solidFill>
                          <a:effectLst/>
                          <a:latin typeface="+mn-lt"/>
                          <a:ea typeface="+mn-ea"/>
                          <a:cs typeface="+mn-cs"/>
                        </a:rPr>
                        <a:t>Membership Development Committee</a:t>
                      </a:r>
                      <a:endParaRPr lang="en-IN" sz="1250" b="0" i="0" u="none" strike="noStrike" kern="1200" dirty="0">
                        <a:solidFill>
                          <a:srgbClr val="000000"/>
                        </a:solidFill>
                        <a:effectLst/>
                        <a:latin typeface="+mn-lt"/>
                        <a:ea typeface="+mn-ea"/>
                        <a:cs typeface="+mn-cs"/>
                      </a:endParaRPr>
                    </a:p>
                  </a:txBody>
                  <a:tcPr marL="7200" marR="7200" marT="720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dirty="0" smtClean="0">
                          <a:latin typeface="+mn-lt"/>
                        </a:rPr>
                        <a:t>Prof. Vinit Kotak</a:t>
                      </a:r>
                      <a:endParaRPr lang="en-IN" sz="1250" dirty="0">
                        <a:latin typeface="+mn-lt"/>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92089">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250" b="0" i="0" u="none" strike="noStrike" kern="1200" dirty="0" smtClean="0">
                          <a:solidFill>
                            <a:srgbClr val="000000"/>
                          </a:solidFill>
                          <a:effectLst/>
                          <a:latin typeface="+mn-lt"/>
                          <a:ea typeface="+mn-ea"/>
                          <a:cs typeface="+mn-cs"/>
                        </a:rPr>
                        <a:t>Student Activities Committee</a:t>
                      </a:r>
                      <a:endParaRPr lang="en-IN" sz="1250" b="1" i="0" u="none" strike="noStrike" kern="1200" dirty="0">
                        <a:solidFill>
                          <a:srgbClr val="FF0000"/>
                        </a:solidFill>
                        <a:effectLst/>
                        <a:latin typeface="+mn-lt"/>
                        <a:ea typeface="+mn-ea"/>
                        <a:cs typeface="+mn-cs"/>
                      </a:endParaRPr>
                    </a:p>
                  </a:txBody>
                  <a:tcPr marL="7200" marR="72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dirty="0" smtClean="0">
                          <a:latin typeface="+mn-lt"/>
                        </a:rPr>
                        <a:t>Prof. Vinod Jain</a:t>
                      </a:r>
                      <a:endParaRPr lang="en-IN" sz="1250" dirty="0">
                        <a:latin typeface="+mn-lt"/>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92089">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r>
                        <a:rPr lang="en-IN" sz="1250" b="0" i="0" u="none" strike="noStrike" kern="1200" dirty="0" smtClean="0">
                          <a:solidFill>
                            <a:srgbClr val="000000"/>
                          </a:solidFill>
                          <a:effectLst/>
                          <a:latin typeface="+mn-lt"/>
                          <a:ea typeface="+mn-ea"/>
                          <a:cs typeface="+mn-cs"/>
                        </a:rPr>
                        <a:t>Technical &amp; Professional Activities Committee</a:t>
                      </a:r>
                      <a:endParaRPr lang="en-IN" sz="1250" b="0" i="0" u="none" strike="noStrike" kern="1200" dirty="0">
                        <a:solidFill>
                          <a:srgbClr val="000000"/>
                        </a:solidFill>
                        <a:effectLst/>
                        <a:latin typeface="+mn-lt"/>
                        <a:ea typeface="+mn-ea"/>
                        <a:cs typeface="+mn-cs"/>
                      </a:endParaRPr>
                    </a:p>
                  </a:txBody>
                  <a:tcPr marL="7200" marR="7200" marT="720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dirty="0" smtClean="0">
                          <a:latin typeface="+mn-lt"/>
                        </a:rPr>
                        <a:t>Dr. Satyanarayana Bheesette</a:t>
                      </a:r>
                      <a:endParaRPr lang="en-IN" sz="1250" dirty="0">
                        <a:latin typeface="+mn-lt"/>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92089">
                <a:tc>
                  <a:txBody>
                    <a:bodyPr/>
                    <a:lstStyle/>
                    <a:p>
                      <a:pPr marL="0" algn="l" defTabSz="914400" rtl="0" eaLnBrk="1" fontAlgn="b" latinLnBrk="0" hangingPunct="1"/>
                      <a:r>
                        <a:rPr lang="en-IN" sz="1250" b="0" i="0" u="none" strike="noStrike" kern="1200" dirty="0" smtClean="0">
                          <a:solidFill>
                            <a:srgbClr val="000000"/>
                          </a:solidFill>
                          <a:effectLst/>
                          <a:latin typeface="+mn-lt"/>
                          <a:ea typeface="+mn-ea"/>
                          <a:cs typeface="+mn-cs"/>
                        </a:rPr>
                        <a:t>Bombay</a:t>
                      </a:r>
                      <a:r>
                        <a:rPr lang="en-IN" sz="1250" b="0" i="0" u="none" strike="noStrike" kern="1200" baseline="0" dirty="0" smtClean="0">
                          <a:solidFill>
                            <a:srgbClr val="000000"/>
                          </a:solidFill>
                          <a:effectLst/>
                          <a:latin typeface="+mn-lt"/>
                          <a:ea typeface="+mn-ea"/>
                          <a:cs typeface="+mn-cs"/>
                        </a:rPr>
                        <a:t> </a:t>
                      </a:r>
                      <a:r>
                        <a:rPr lang="en-IN" sz="1250" b="0" i="0" u="none" strike="noStrike" kern="1200" dirty="0" smtClean="0">
                          <a:solidFill>
                            <a:srgbClr val="000000"/>
                          </a:solidFill>
                          <a:effectLst/>
                          <a:latin typeface="+mn-lt"/>
                          <a:ea typeface="+mn-ea"/>
                          <a:cs typeface="+mn-cs"/>
                        </a:rPr>
                        <a:t>SIGHT </a:t>
                      </a:r>
                      <a:r>
                        <a:rPr lang="en-IN" sz="1250" b="0" i="0" u="none" strike="noStrike" kern="1200" dirty="0" err="1" smtClean="0">
                          <a:solidFill>
                            <a:srgbClr val="000000"/>
                          </a:solidFill>
                          <a:effectLst/>
                          <a:latin typeface="+mn-lt"/>
                          <a:ea typeface="+mn-ea"/>
                          <a:cs typeface="+mn-cs"/>
                        </a:rPr>
                        <a:t>Pratham</a:t>
                      </a:r>
                      <a:endParaRPr lang="en-IN" sz="1250" b="0" i="0" u="none" strike="noStrike" kern="1200" dirty="0">
                        <a:solidFill>
                          <a:srgbClr val="000000"/>
                        </a:solidFill>
                        <a:effectLst/>
                        <a:latin typeface="+mn-lt"/>
                        <a:ea typeface="+mn-ea"/>
                        <a:cs typeface="+mn-cs"/>
                      </a:endParaRPr>
                    </a:p>
                  </a:txBody>
                  <a:tcPr marL="7200" marR="7200" marT="720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r>
                        <a:rPr lang="en-IN" sz="1250" dirty="0" err="1" smtClean="0">
                          <a:latin typeface="+mn-lt"/>
                        </a:rPr>
                        <a:t>Prof.</a:t>
                      </a:r>
                      <a:r>
                        <a:rPr lang="en-IN" sz="1250" dirty="0" smtClean="0">
                          <a:latin typeface="+mn-lt"/>
                        </a:rPr>
                        <a:t> </a:t>
                      </a:r>
                      <a:r>
                        <a:rPr lang="en-IN" sz="1250" dirty="0" err="1" smtClean="0">
                          <a:latin typeface="+mn-lt"/>
                        </a:rPr>
                        <a:t>Chankya</a:t>
                      </a:r>
                      <a:r>
                        <a:rPr lang="en-IN" sz="1250" dirty="0" smtClean="0">
                          <a:latin typeface="+mn-lt"/>
                        </a:rPr>
                        <a:t> Kumar</a:t>
                      </a:r>
                      <a:endParaRPr lang="en-IN" sz="1250" dirty="0">
                        <a:latin typeface="+mn-lt"/>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bl>
          </a:graphicData>
        </a:graphic>
      </p:graphicFrame>
      <p:sp>
        <p:nvSpPr>
          <p:cNvPr id="8" name="Slide Number Placeholder 7"/>
          <p:cNvSpPr>
            <a:spLocks noGrp="1"/>
          </p:cNvSpPr>
          <p:nvPr>
            <p:ph type="sldNum" sz="quarter" idx="16"/>
          </p:nvPr>
        </p:nvSpPr>
        <p:spPr/>
        <p:txBody>
          <a:bodyPr/>
          <a:lstStyle/>
          <a:p>
            <a:pPr>
              <a:defRPr/>
            </a:pPr>
            <a:fld id="{D3A5D731-B9C6-7D47-856A-3907FB9208F6}"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Pillars of Commitment</a:t>
            </a:r>
            <a:endParaRPr lang="en-IN" dirty="0"/>
          </a:p>
        </p:txBody>
      </p:sp>
      <p:graphicFrame>
        <p:nvGraphicFramePr>
          <p:cNvPr id="4" name="Content Placeholder 3"/>
          <p:cNvGraphicFramePr>
            <a:graphicFrameLocks noGrp="1"/>
          </p:cNvGraphicFramePr>
          <p:nvPr>
            <p:ph sz="quarter" idx="14"/>
            <p:extLst>
              <p:ext uri="{D42A27DB-BD31-4B8C-83A1-F6EECF244321}">
                <p14:modId xmlns="" xmlns:p14="http://schemas.microsoft.com/office/powerpoint/2010/main" val="3582315853"/>
              </p:ext>
            </p:extLst>
          </p:nvPr>
        </p:nvGraphicFramePr>
        <p:xfrm>
          <a:off x="17463" y="1363663"/>
          <a:ext cx="9109075" cy="468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6"/>
          </p:nvPr>
        </p:nvSpPr>
        <p:spPr/>
        <p:txBody>
          <a:bodyPr/>
          <a:lstStyle/>
          <a:p>
            <a:pPr>
              <a:defRPr/>
            </a:pPr>
            <a:fld id="{D3A5D731-B9C6-7D47-856A-3907FB9208F6}" type="slidenum">
              <a:rPr lang="en-US" smtClean="0"/>
              <a:pPr>
                <a:defRPr/>
              </a:pPr>
              <a:t>23</a:t>
            </a:fld>
            <a:endParaRPr lang="en-US" dirty="0"/>
          </a:p>
        </p:txBody>
      </p:sp>
    </p:spTree>
    <p:extLst>
      <p:ext uri="{BB962C8B-B14F-4D97-AF65-F5344CB8AC3E}">
        <p14:creationId xmlns="" xmlns:p14="http://schemas.microsoft.com/office/powerpoint/2010/main" val="385415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Events/Conferences</a:t>
            </a:r>
            <a:endParaRPr lang="en-US" dirty="0"/>
          </a:p>
        </p:txBody>
      </p:sp>
      <p:sp>
        <p:nvSpPr>
          <p:cNvPr id="3" name="Content Placeholder 2"/>
          <p:cNvSpPr>
            <a:spLocks noGrp="1"/>
          </p:cNvSpPr>
          <p:nvPr>
            <p:ph sz="quarter" idx="14"/>
          </p:nvPr>
        </p:nvSpPr>
        <p:spPr/>
        <p:txBody>
          <a:bodyPr/>
          <a:lstStyle/>
          <a:p>
            <a:pPr>
              <a:spcBef>
                <a:spcPts val="600"/>
              </a:spcBef>
            </a:pPr>
            <a:r>
              <a:rPr lang="en-US" sz="2000" dirty="0" smtClean="0"/>
              <a:t>IEEE President’s visit (28 Oct 2014)</a:t>
            </a:r>
          </a:p>
          <a:p>
            <a:pPr lvl="1">
              <a:spcBef>
                <a:spcPts val="600"/>
              </a:spcBef>
            </a:pPr>
            <a:r>
              <a:rPr lang="en-US" sz="1600" dirty="0" smtClean="0"/>
              <a:t>Meeting with CXOs</a:t>
            </a:r>
          </a:p>
          <a:p>
            <a:pPr lvl="1">
              <a:spcBef>
                <a:spcPts val="600"/>
              </a:spcBef>
            </a:pPr>
            <a:r>
              <a:rPr lang="en-US" sz="1600" dirty="0" smtClean="0"/>
              <a:t>Visit to TIFR</a:t>
            </a:r>
          </a:p>
          <a:p>
            <a:pPr lvl="1">
              <a:spcBef>
                <a:spcPts val="600"/>
              </a:spcBef>
            </a:pPr>
            <a:r>
              <a:rPr lang="en-US" sz="1600" dirty="0" smtClean="0"/>
              <a:t>IEEE </a:t>
            </a:r>
            <a:r>
              <a:rPr lang="en-US" sz="1600" dirty="0" err="1" smtClean="0"/>
              <a:t>MoU</a:t>
            </a:r>
            <a:r>
              <a:rPr lang="en-US" sz="1600" dirty="0" smtClean="0"/>
              <a:t> with CDAC</a:t>
            </a:r>
          </a:p>
          <a:p>
            <a:pPr>
              <a:spcBef>
                <a:spcPts val="600"/>
              </a:spcBef>
            </a:pPr>
            <a:r>
              <a:rPr lang="en-US" sz="2000" dirty="0" smtClean="0"/>
              <a:t>Industry Outreach on (14 Oct 2014)</a:t>
            </a:r>
          </a:p>
          <a:p>
            <a:pPr>
              <a:spcBef>
                <a:spcPts val="600"/>
              </a:spcBef>
            </a:pPr>
            <a:r>
              <a:rPr lang="en-US" sz="2000" dirty="0" smtClean="0"/>
              <a:t>IEEE Day Celebrations (07 Oct 2014)</a:t>
            </a:r>
          </a:p>
          <a:p>
            <a:pPr lvl="1">
              <a:spcBef>
                <a:spcPts val="600"/>
              </a:spcBef>
            </a:pPr>
            <a:r>
              <a:rPr lang="en-US" sz="1800" dirty="0" smtClean="0"/>
              <a:t>Celebrations and programmes by student </a:t>
            </a:r>
            <a:r>
              <a:rPr lang="en-US" sz="1800" dirty="0" err="1" smtClean="0"/>
              <a:t>brnaches</a:t>
            </a:r>
            <a:endParaRPr lang="en-US" sz="1800" dirty="0" smtClean="0"/>
          </a:p>
          <a:p>
            <a:pPr lvl="1">
              <a:spcBef>
                <a:spcPts val="600"/>
              </a:spcBef>
            </a:pPr>
            <a:r>
              <a:rPr lang="en-US" sz="1800" dirty="0" smtClean="0"/>
              <a:t>Two lectures </a:t>
            </a:r>
            <a:r>
              <a:rPr lang="en-US" sz="1800" dirty="0"/>
              <a:t>organized on </a:t>
            </a:r>
            <a:r>
              <a:rPr lang="en-US" sz="1800" dirty="0" smtClean="0"/>
              <a:t>11Oct 2014</a:t>
            </a:r>
            <a:endParaRPr lang="en-US" sz="1800" dirty="0"/>
          </a:p>
          <a:p>
            <a:pPr lvl="1">
              <a:spcBef>
                <a:spcPts val="600"/>
              </a:spcBef>
            </a:pPr>
            <a:r>
              <a:rPr lang="en-US" sz="1800" dirty="0" smtClean="0"/>
              <a:t>Technical Quiz contest on MUST FM Radio</a:t>
            </a:r>
            <a:endParaRPr lang="en-US" sz="1800" dirty="0"/>
          </a:p>
          <a:p>
            <a:pPr>
              <a:spcBef>
                <a:spcPts val="600"/>
              </a:spcBef>
            </a:pPr>
            <a:r>
              <a:rPr lang="en-US" sz="2000" dirty="0" smtClean="0"/>
              <a:t>Research Symposium in Electronics and Electronics &amp; Telecommunication Engineering (WIE)- Sep 2014</a:t>
            </a:r>
          </a:p>
          <a:p>
            <a:pPr>
              <a:spcBef>
                <a:spcPts val="600"/>
              </a:spcBef>
            </a:pPr>
            <a:r>
              <a:rPr lang="en-US" sz="2000" dirty="0" smtClean="0"/>
              <a:t>RF Filter Design Workshop (MTTS) – Sep 2014</a:t>
            </a:r>
          </a:p>
        </p:txBody>
      </p:sp>
      <p:sp>
        <p:nvSpPr>
          <p:cNvPr id="4" name="Text Placeholder 3"/>
          <p:cNvSpPr>
            <a:spLocks noGrp="1"/>
          </p:cNvSpPr>
          <p:nvPr>
            <p:ph type="body" sz="quarter" idx="4294967295"/>
          </p:nvPr>
        </p:nvSpPr>
        <p:spPr>
          <a:xfrm>
            <a:off x="3060000" y="6246000"/>
            <a:ext cx="4500000" cy="540000"/>
          </a:xfrm>
        </p:spPr>
        <p:txBody>
          <a:bodyPr/>
          <a:lstStyle/>
          <a:p>
            <a:endParaRPr lang="en-US"/>
          </a:p>
        </p:txBody>
      </p:sp>
      <p:sp>
        <p:nvSpPr>
          <p:cNvPr id="5" name="Slide Number Placeholder 4"/>
          <p:cNvSpPr>
            <a:spLocks noGrp="1"/>
          </p:cNvSpPr>
          <p:nvPr>
            <p:ph type="sldNum" sz="quarter" idx="16"/>
          </p:nvPr>
        </p:nvSpPr>
        <p:spPr/>
        <p:txBody>
          <a:bodyPr/>
          <a:lstStyle/>
          <a:p>
            <a:pPr>
              <a:defRPr/>
            </a:pPr>
            <a:fld id="{D3A5D731-B9C6-7D47-856A-3907FB9208F6}" type="slidenum">
              <a:rPr lang="en-US" smtClean="0"/>
              <a:pPr>
                <a:defRPr/>
              </a:pPr>
              <a:t>24</a:t>
            </a:fld>
            <a:endParaRPr lang="en-US" dirty="0"/>
          </a:p>
        </p:txBody>
      </p:sp>
      <p:pic>
        <p:nvPicPr>
          <p:cNvPr id="7" name="Picture 6"/>
          <p:cNvPicPr>
            <a:picLocks noChangeAspect="1"/>
          </p:cNvPicPr>
          <p:nvPr/>
        </p:nvPicPr>
        <p:blipFill>
          <a:blip r:embed="rId2"/>
          <a:stretch>
            <a:fillRect/>
          </a:stretch>
        </p:blipFill>
        <p:spPr>
          <a:xfrm>
            <a:off x="5408367" y="2212258"/>
            <a:ext cx="3522523" cy="1572555"/>
          </a:xfrm>
          <a:prstGeom prst="rect">
            <a:avLst/>
          </a:prstGeom>
        </p:spPr>
      </p:pic>
    </p:spTree>
    <p:extLst>
      <p:ext uri="{BB962C8B-B14F-4D97-AF65-F5344CB8AC3E}">
        <p14:creationId xmlns="" xmlns:p14="http://schemas.microsoft.com/office/powerpoint/2010/main" val="2336149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Conferences/Events 2013-14</a:t>
            </a:r>
            <a:endParaRPr lang="en-US" dirty="0"/>
          </a:p>
        </p:txBody>
      </p:sp>
      <p:graphicFrame>
        <p:nvGraphicFramePr>
          <p:cNvPr id="5" name="Content Placeholder 4"/>
          <p:cNvGraphicFramePr>
            <a:graphicFrameLocks noGrp="1"/>
          </p:cNvGraphicFramePr>
          <p:nvPr>
            <p:ph sz="quarter" idx="14"/>
            <p:extLst>
              <p:ext uri="{D42A27DB-BD31-4B8C-83A1-F6EECF244321}">
                <p14:modId xmlns="" xmlns:p14="http://schemas.microsoft.com/office/powerpoint/2010/main" val="3743816751"/>
              </p:ext>
            </p:extLst>
          </p:nvPr>
        </p:nvGraphicFramePr>
        <p:xfrm>
          <a:off x="17463" y="1363663"/>
          <a:ext cx="9109075" cy="468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6"/>
          </p:nvPr>
        </p:nvSpPr>
        <p:spPr/>
        <p:txBody>
          <a:bodyPr/>
          <a:lstStyle/>
          <a:p>
            <a:pPr>
              <a:defRPr/>
            </a:pPr>
            <a:fld id="{D3A5D731-B9C6-7D47-856A-3907FB9208F6}" type="slidenum">
              <a:rPr lang="en-US" smtClean="0"/>
              <a:pPr>
                <a:defRPr/>
              </a:pPr>
              <a:t>25</a:t>
            </a:fld>
            <a:endParaRPr lang="en-US" dirty="0"/>
          </a:p>
        </p:txBody>
      </p:sp>
    </p:spTree>
    <p:extLst>
      <p:ext uri="{BB962C8B-B14F-4D97-AF65-F5344CB8AC3E}">
        <p14:creationId xmlns="" xmlns:p14="http://schemas.microsoft.com/office/powerpoint/2010/main" val="2879304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23"/>
          </p:nvPr>
        </p:nvSpPr>
        <p:spPr/>
        <p:txBody>
          <a:bodyPr/>
          <a:lstStyle/>
          <a:p>
            <a:pPr>
              <a:spcBef>
                <a:spcPts val="600"/>
              </a:spcBef>
              <a:buSzPct val="90000"/>
              <a:buFont typeface="Wingdings" pitchFamily="2" charset="2"/>
              <a:buChar char="v"/>
            </a:pPr>
            <a:r>
              <a:rPr lang="en-IN" sz="1600" dirty="0" smtClean="0">
                <a:solidFill>
                  <a:srgbClr val="FF0000"/>
                </a:solidFill>
              </a:rPr>
              <a:t>Fundamentals of Embedded</a:t>
            </a:r>
          </a:p>
          <a:p>
            <a:pPr>
              <a:spcBef>
                <a:spcPts val="600"/>
              </a:spcBef>
              <a:buSzPct val="90000"/>
              <a:buFont typeface="Wingdings" pitchFamily="2" charset="2"/>
              <a:buChar char="v"/>
            </a:pPr>
            <a:r>
              <a:rPr lang="en-IN" sz="1600" dirty="0" smtClean="0">
                <a:solidFill>
                  <a:srgbClr val="FF0000"/>
                </a:solidFill>
              </a:rPr>
              <a:t>Building Medium to Complex Solutions using Embedded Technologies</a:t>
            </a:r>
          </a:p>
          <a:p>
            <a:pPr>
              <a:spcBef>
                <a:spcPts val="600"/>
              </a:spcBef>
              <a:buSzPct val="90000"/>
              <a:buFont typeface="Wingdings" pitchFamily="2" charset="2"/>
              <a:buChar char="v"/>
            </a:pPr>
            <a:r>
              <a:rPr lang="en-IN" sz="1600" dirty="0" smtClean="0">
                <a:solidFill>
                  <a:srgbClr val="FF0000"/>
                </a:solidFill>
              </a:rPr>
              <a:t>Programming ARM Processors </a:t>
            </a:r>
          </a:p>
          <a:p>
            <a:pPr>
              <a:spcBef>
                <a:spcPts val="600"/>
              </a:spcBef>
              <a:buSzPct val="90000"/>
              <a:buFont typeface="Wingdings" pitchFamily="2" charset="2"/>
              <a:buChar char="v"/>
            </a:pPr>
            <a:r>
              <a:rPr lang="en-IN" sz="1600" dirty="0" smtClean="0">
                <a:solidFill>
                  <a:srgbClr val="FF0000"/>
                </a:solidFill>
              </a:rPr>
              <a:t>Android Development </a:t>
            </a:r>
          </a:p>
          <a:p>
            <a:pPr>
              <a:spcBef>
                <a:spcPts val="600"/>
              </a:spcBef>
              <a:buSzPct val="90000"/>
              <a:buFont typeface="Wingdings" pitchFamily="2" charset="2"/>
              <a:buChar char="v"/>
            </a:pPr>
            <a:r>
              <a:rPr lang="en-IN" sz="1600" dirty="0" smtClean="0">
                <a:solidFill>
                  <a:srgbClr val="FF0000"/>
                </a:solidFill>
              </a:rPr>
              <a:t>Machine Learning </a:t>
            </a:r>
          </a:p>
          <a:p>
            <a:pPr>
              <a:spcBef>
                <a:spcPts val="600"/>
              </a:spcBef>
              <a:buSzPct val="90000"/>
              <a:buFont typeface="Wingdings" pitchFamily="2" charset="2"/>
              <a:buChar char="v"/>
            </a:pPr>
            <a:r>
              <a:rPr lang="en-IN" sz="1600" dirty="0" smtClean="0">
                <a:solidFill>
                  <a:srgbClr val="FF0000"/>
                </a:solidFill>
              </a:rPr>
              <a:t>Cloud Computing</a:t>
            </a:r>
          </a:p>
          <a:p>
            <a:pPr>
              <a:spcBef>
                <a:spcPts val="600"/>
              </a:spcBef>
              <a:buSzPct val="90000"/>
              <a:buFont typeface="Wingdings" pitchFamily="2" charset="2"/>
              <a:buChar char="v"/>
            </a:pPr>
            <a:r>
              <a:rPr lang="en-IN" sz="1600" dirty="0" smtClean="0">
                <a:solidFill>
                  <a:srgbClr val="FF0000"/>
                </a:solidFill>
              </a:rPr>
              <a:t>Embedded Android on Beaglebone Black</a:t>
            </a:r>
          </a:p>
          <a:p>
            <a:pPr>
              <a:spcBef>
                <a:spcPts val="600"/>
              </a:spcBef>
              <a:buSzPct val="90000"/>
              <a:buFont typeface="Wingdings" pitchFamily="2" charset="2"/>
              <a:buChar char="v"/>
            </a:pPr>
            <a:r>
              <a:rPr lang="en-IN" sz="1600" dirty="0" smtClean="0">
                <a:solidFill>
                  <a:srgbClr val="FF0000"/>
                </a:solidFill>
              </a:rPr>
              <a:t>Programming on Arduino</a:t>
            </a:r>
          </a:p>
        </p:txBody>
      </p:sp>
      <p:sp>
        <p:nvSpPr>
          <p:cNvPr id="11" name="Content Placeholder 10"/>
          <p:cNvSpPr>
            <a:spLocks noGrp="1"/>
          </p:cNvSpPr>
          <p:nvPr>
            <p:ph sz="quarter" idx="24"/>
          </p:nvPr>
        </p:nvSpPr>
        <p:spPr/>
        <p:txBody>
          <a:bodyPr>
            <a:normAutofit fontScale="85000" lnSpcReduction="20000"/>
          </a:bodyPr>
          <a:lstStyle/>
          <a:p>
            <a:pPr>
              <a:lnSpc>
                <a:spcPct val="120000"/>
              </a:lnSpc>
              <a:spcBef>
                <a:spcPts val="600"/>
              </a:spcBef>
              <a:buSzPct val="90000"/>
              <a:buFont typeface="Wingdings" pitchFamily="2" charset="2"/>
              <a:buChar char="v"/>
            </a:pPr>
            <a:r>
              <a:rPr lang="en-IN" sz="1900" dirty="0" smtClean="0">
                <a:solidFill>
                  <a:srgbClr val="FF0000"/>
                </a:solidFill>
              </a:rPr>
              <a:t>Purposeful Projects</a:t>
            </a:r>
          </a:p>
          <a:p>
            <a:pPr>
              <a:lnSpc>
                <a:spcPct val="120000"/>
              </a:lnSpc>
              <a:spcBef>
                <a:spcPts val="600"/>
              </a:spcBef>
              <a:buSzPct val="90000"/>
              <a:buFont typeface="Wingdings" pitchFamily="2" charset="2"/>
              <a:buChar char="v"/>
            </a:pPr>
            <a:r>
              <a:rPr lang="en-IN" sz="1900" dirty="0" smtClean="0">
                <a:solidFill>
                  <a:srgbClr val="FF0000"/>
                </a:solidFill>
              </a:rPr>
              <a:t>Industry-Institution interface and interaction</a:t>
            </a:r>
          </a:p>
          <a:p>
            <a:pPr>
              <a:lnSpc>
                <a:spcPct val="120000"/>
              </a:lnSpc>
              <a:spcBef>
                <a:spcPts val="600"/>
              </a:spcBef>
              <a:buSzPct val="90000"/>
              <a:buFont typeface="Wingdings" pitchFamily="2" charset="2"/>
              <a:buChar char="v"/>
            </a:pPr>
            <a:r>
              <a:rPr lang="en-IN" sz="1900" dirty="0" smtClean="0">
                <a:solidFill>
                  <a:srgbClr val="FF0000"/>
                </a:solidFill>
              </a:rPr>
              <a:t>Graphical User Interfaces</a:t>
            </a:r>
          </a:p>
          <a:p>
            <a:pPr>
              <a:lnSpc>
                <a:spcPct val="120000"/>
              </a:lnSpc>
              <a:spcBef>
                <a:spcPts val="600"/>
              </a:spcBef>
              <a:buSzPct val="90000"/>
              <a:buFont typeface="Wingdings" pitchFamily="2" charset="2"/>
              <a:buChar char="v"/>
            </a:pPr>
            <a:r>
              <a:rPr lang="en-IN" sz="1900" dirty="0" smtClean="0">
                <a:solidFill>
                  <a:srgbClr val="FF0000"/>
                </a:solidFill>
              </a:rPr>
              <a:t>Human Computer Interaction</a:t>
            </a:r>
          </a:p>
          <a:p>
            <a:pPr>
              <a:lnSpc>
                <a:spcPct val="120000"/>
              </a:lnSpc>
              <a:spcBef>
                <a:spcPts val="600"/>
              </a:spcBef>
              <a:buSzPct val="90000"/>
              <a:buFont typeface="Wingdings" pitchFamily="2" charset="2"/>
              <a:buChar char="v"/>
            </a:pPr>
            <a:r>
              <a:rPr lang="en-IN" sz="1900" dirty="0" smtClean="0">
                <a:solidFill>
                  <a:srgbClr val="FF0000"/>
                </a:solidFill>
              </a:rPr>
              <a:t>Presentation Skills</a:t>
            </a:r>
          </a:p>
          <a:p>
            <a:pPr>
              <a:lnSpc>
                <a:spcPct val="120000"/>
              </a:lnSpc>
              <a:spcBef>
                <a:spcPts val="600"/>
              </a:spcBef>
              <a:buSzPct val="90000"/>
              <a:buFont typeface="Wingdings" pitchFamily="2" charset="2"/>
              <a:buChar char="v"/>
            </a:pPr>
            <a:r>
              <a:rPr lang="en-IN" sz="1900" dirty="0" smtClean="0">
                <a:solidFill>
                  <a:srgbClr val="FF0000"/>
                </a:solidFill>
              </a:rPr>
              <a:t>Professional Communication </a:t>
            </a:r>
          </a:p>
          <a:p>
            <a:pPr>
              <a:lnSpc>
                <a:spcPct val="120000"/>
              </a:lnSpc>
              <a:spcBef>
                <a:spcPts val="600"/>
              </a:spcBef>
              <a:buSzPct val="90000"/>
              <a:buFont typeface="Wingdings" pitchFamily="2" charset="2"/>
              <a:buChar char="v"/>
            </a:pPr>
            <a:r>
              <a:rPr lang="en-IN" sz="1900" dirty="0" smtClean="0">
                <a:solidFill>
                  <a:srgbClr val="FF0000"/>
                </a:solidFill>
              </a:rPr>
              <a:t>Social Implications of Technology </a:t>
            </a:r>
          </a:p>
          <a:p>
            <a:pPr>
              <a:lnSpc>
                <a:spcPct val="120000"/>
              </a:lnSpc>
              <a:spcBef>
                <a:spcPts val="600"/>
              </a:spcBef>
              <a:buSzPct val="90000"/>
              <a:buFont typeface="Wingdings" pitchFamily="2" charset="2"/>
              <a:buChar char="v"/>
            </a:pPr>
            <a:r>
              <a:rPr lang="en-IN" sz="1900" dirty="0" smtClean="0">
                <a:solidFill>
                  <a:srgbClr val="FF0000"/>
                </a:solidFill>
              </a:rPr>
              <a:t>Embedded Systems</a:t>
            </a:r>
          </a:p>
          <a:p>
            <a:pPr>
              <a:lnSpc>
                <a:spcPct val="120000"/>
              </a:lnSpc>
              <a:spcBef>
                <a:spcPts val="600"/>
              </a:spcBef>
              <a:buSzPct val="90000"/>
              <a:buFont typeface="Wingdings" pitchFamily="2" charset="2"/>
              <a:buChar char="v"/>
            </a:pPr>
            <a:r>
              <a:rPr lang="en-IN" sz="1900" dirty="0" smtClean="0">
                <a:solidFill>
                  <a:srgbClr val="FF0000"/>
                </a:solidFill>
              </a:rPr>
              <a:t>Renewable Energy Plan &amp; Management </a:t>
            </a:r>
          </a:p>
          <a:p>
            <a:pPr>
              <a:lnSpc>
                <a:spcPct val="120000"/>
              </a:lnSpc>
              <a:spcBef>
                <a:spcPts val="600"/>
              </a:spcBef>
              <a:buSzPct val="90000"/>
              <a:buFont typeface="Wingdings" pitchFamily="2" charset="2"/>
              <a:buChar char="v"/>
            </a:pPr>
            <a:r>
              <a:rPr lang="en-IN" sz="1900" dirty="0" smtClean="0">
                <a:solidFill>
                  <a:srgbClr val="FF0000"/>
                </a:solidFill>
              </a:rPr>
              <a:t>Carbon Footprints &amp; Carbon Credits </a:t>
            </a:r>
          </a:p>
          <a:p>
            <a:pPr>
              <a:lnSpc>
                <a:spcPct val="120000"/>
              </a:lnSpc>
              <a:spcBef>
                <a:spcPts val="600"/>
              </a:spcBef>
              <a:buSzPct val="90000"/>
              <a:buFont typeface="Wingdings" pitchFamily="2" charset="2"/>
              <a:buChar char="v"/>
            </a:pPr>
            <a:r>
              <a:rPr lang="en-IN" sz="1900" dirty="0" smtClean="0">
                <a:solidFill>
                  <a:srgbClr val="FF0000"/>
                </a:solidFill>
              </a:rPr>
              <a:t>Waste Water Management </a:t>
            </a:r>
          </a:p>
          <a:p>
            <a:pPr>
              <a:lnSpc>
                <a:spcPct val="120000"/>
              </a:lnSpc>
              <a:spcBef>
                <a:spcPts val="600"/>
              </a:spcBef>
              <a:buSzPct val="90000"/>
              <a:buFont typeface="Wingdings" pitchFamily="2" charset="2"/>
              <a:buChar char="v"/>
            </a:pPr>
            <a:r>
              <a:rPr lang="en-IN" sz="1900" dirty="0" smtClean="0">
                <a:solidFill>
                  <a:srgbClr val="FF0000"/>
                </a:solidFill>
              </a:rPr>
              <a:t>Solar Energy Plan</a:t>
            </a:r>
          </a:p>
          <a:p>
            <a:pPr>
              <a:lnSpc>
                <a:spcPct val="120000"/>
              </a:lnSpc>
              <a:spcBef>
                <a:spcPts val="600"/>
              </a:spcBef>
              <a:buSzPct val="90000"/>
              <a:buFont typeface="Wingdings" pitchFamily="2" charset="2"/>
              <a:buChar char="v"/>
            </a:pPr>
            <a:r>
              <a:rPr lang="en-IN" sz="1900" dirty="0" smtClean="0">
                <a:solidFill>
                  <a:srgbClr val="FF0000"/>
                </a:solidFill>
              </a:rPr>
              <a:t>Social Impact of Technology</a:t>
            </a:r>
          </a:p>
        </p:txBody>
      </p:sp>
      <p:sp>
        <p:nvSpPr>
          <p:cNvPr id="9" name="Title 8"/>
          <p:cNvSpPr>
            <a:spLocks noGrp="1"/>
          </p:cNvSpPr>
          <p:nvPr>
            <p:ph type="title"/>
          </p:nvPr>
        </p:nvSpPr>
        <p:spPr/>
        <p:txBody>
          <a:bodyPr/>
          <a:lstStyle/>
          <a:p>
            <a:r>
              <a:rPr lang="en-IN" dirty="0" smtClean="0"/>
              <a:t>SKEP*/Distinguished lectures</a:t>
            </a:r>
            <a:endParaRPr lang="en-IN" dirty="0"/>
          </a:p>
        </p:txBody>
      </p:sp>
      <p:sp>
        <p:nvSpPr>
          <p:cNvPr id="6" name="Rectangle 5"/>
          <p:cNvSpPr/>
          <p:nvPr/>
        </p:nvSpPr>
        <p:spPr>
          <a:xfrm>
            <a:off x="527988" y="4498258"/>
            <a:ext cx="3600000" cy="1384995"/>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normAutofit fontScale="92500"/>
          </a:bodyPr>
          <a:lstStyle/>
          <a:p>
            <a:pPr>
              <a:buFont typeface="Monotype Sorts" pitchFamily="103" charset="2"/>
              <a:buNone/>
            </a:pPr>
            <a:r>
              <a:rPr lang="en-US" altLang="en-US" sz="1200" b="1" dirty="0" smtClean="0"/>
              <a:t>Advance global prosperity by…</a:t>
            </a:r>
          </a:p>
          <a:p>
            <a:pPr lvl="1"/>
            <a:endParaRPr lang="en-US" altLang="en-US" sz="1200" b="1" dirty="0" smtClean="0"/>
          </a:p>
          <a:p>
            <a:pPr marL="637200" lvl="3" indent="-216000">
              <a:buFont typeface="Wingdings" pitchFamily="2" charset="2"/>
              <a:buChar char="ü"/>
            </a:pPr>
            <a:r>
              <a:rPr lang="en-US" altLang="en-US" sz="1200" b="1" dirty="0" smtClean="0"/>
              <a:t>Fostering technological innovation.</a:t>
            </a:r>
          </a:p>
          <a:p>
            <a:pPr marL="637200" lvl="3" indent="-216000">
              <a:buFont typeface="Wingdings" pitchFamily="2" charset="2"/>
              <a:buChar char="ü"/>
            </a:pPr>
            <a:r>
              <a:rPr lang="en-US" altLang="en-US" sz="1200" b="1" dirty="0" smtClean="0"/>
              <a:t>Enabling members careers.</a:t>
            </a:r>
          </a:p>
          <a:p>
            <a:pPr marL="637200" lvl="3" indent="-216000">
              <a:buFont typeface="Wingdings" pitchFamily="2" charset="2"/>
              <a:buChar char="ü"/>
            </a:pPr>
            <a:r>
              <a:rPr lang="en-US" altLang="en-US" sz="1200" b="1" dirty="0" smtClean="0"/>
              <a:t>Promoting community.</a:t>
            </a:r>
          </a:p>
          <a:p>
            <a:pPr lvl="1"/>
            <a:endParaRPr lang="en-US" altLang="en-US" sz="1200" b="1" dirty="0" smtClean="0"/>
          </a:p>
          <a:p>
            <a:pPr>
              <a:buFont typeface="Monotype Sorts" pitchFamily="103" charset="2"/>
              <a:buNone/>
            </a:pPr>
            <a:r>
              <a:rPr lang="en-US" altLang="en-US" sz="1200" b="1" dirty="0" smtClean="0"/>
              <a:t>…worldwide</a:t>
            </a:r>
          </a:p>
        </p:txBody>
      </p:sp>
      <p:sp>
        <p:nvSpPr>
          <p:cNvPr id="7" name="Slide Number Placeholder 6"/>
          <p:cNvSpPr>
            <a:spLocks noGrp="1"/>
          </p:cNvSpPr>
          <p:nvPr>
            <p:ph type="sldNum" sz="quarter" idx="16"/>
          </p:nvPr>
        </p:nvSpPr>
        <p:spPr/>
        <p:txBody>
          <a:bodyPr/>
          <a:lstStyle/>
          <a:p>
            <a:pPr>
              <a:defRPr/>
            </a:pPr>
            <a:fld id="{D3A5D731-B9C6-7D47-856A-3907FB9208F6}" type="slidenum">
              <a:rPr lang="en-US" smtClean="0"/>
              <a:pPr>
                <a:defRPr/>
              </a:pPr>
              <a:t>26</a:t>
            </a:fld>
            <a:endParaRPr lang="en-US" dirty="0"/>
          </a:p>
        </p:txBody>
      </p:sp>
      <p:sp>
        <p:nvSpPr>
          <p:cNvPr id="2" name="TextBox 1"/>
          <p:cNvSpPr txBox="1"/>
          <p:nvPr/>
        </p:nvSpPr>
        <p:spPr>
          <a:xfrm>
            <a:off x="2934929" y="6282389"/>
            <a:ext cx="4837470" cy="307777"/>
          </a:xfrm>
          <a:prstGeom prst="rect">
            <a:avLst/>
          </a:prstGeom>
          <a:ln>
            <a:noFill/>
          </a:ln>
        </p:spPr>
        <p:txBody>
          <a:bodyPr wrap="square" rtlCol="0">
            <a:spAutoFit/>
          </a:bodyPr>
          <a:lstStyle/>
          <a:p>
            <a:r>
              <a:rPr lang="en-US" sz="1400" b="1" dirty="0" smtClean="0"/>
              <a:t>*Skills and Knowledge </a:t>
            </a:r>
            <a:r>
              <a:rPr lang="en-US" sz="1400" b="1" dirty="0"/>
              <a:t>E</a:t>
            </a:r>
            <a:r>
              <a:rPr lang="en-US" sz="1400" b="1" dirty="0" smtClean="0"/>
              <a:t>nhancement Program</a:t>
            </a:r>
          </a:p>
        </p:txBody>
      </p:sp>
    </p:spTree>
    <p:extLst>
      <p:ext uri="{BB962C8B-B14F-4D97-AF65-F5344CB8AC3E}">
        <p14:creationId xmlns="" xmlns:p14="http://schemas.microsoft.com/office/powerpoint/2010/main" val="2129776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Collaboration with Professional Organizations</a:t>
            </a:r>
            <a:endParaRPr lang="en-US" dirty="0"/>
          </a:p>
        </p:txBody>
      </p:sp>
      <p:graphicFrame>
        <p:nvGraphicFramePr>
          <p:cNvPr id="7" name="Diagram 6"/>
          <p:cNvGraphicFramePr/>
          <p:nvPr>
            <p:extLst>
              <p:ext uri="{D42A27DB-BD31-4B8C-83A1-F6EECF244321}">
                <p14:modId xmlns="" xmlns:p14="http://schemas.microsoft.com/office/powerpoint/2010/main" val="3212734361"/>
              </p:ext>
            </p:extLst>
          </p:nvPr>
        </p:nvGraphicFramePr>
        <p:xfrm>
          <a:off x="81720" y="1472216"/>
          <a:ext cx="8909880" cy="4516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6"/>
          </p:nvPr>
        </p:nvSpPr>
        <p:spPr/>
        <p:txBody>
          <a:bodyPr/>
          <a:lstStyle/>
          <a:p>
            <a:pPr>
              <a:defRPr/>
            </a:pPr>
            <a:fld id="{D3A5D731-B9C6-7D47-856A-3907FB9208F6}" type="slidenum">
              <a:rPr lang="en-US" smtClean="0"/>
              <a:pPr>
                <a:defRPr/>
              </a:pPr>
              <a:t>27</a:t>
            </a:fld>
            <a:endParaRPr lang="en-US" dirty="0"/>
          </a:p>
        </p:txBody>
      </p:sp>
      <p:sp>
        <p:nvSpPr>
          <p:cNvPr id="6" name="Content Placeholder 2"/>
          <p:cNvSpPr>
            <a:spLocks noGrp="1"/>
          </p:cNvSpPr>
          <p:nvPr>
            <p:ph idx="4294967295"/>
          </p:nvPr>
        </p:nvSpPr>
        <p:spPr>
          <a:xfrm>
            <a:off x="108680" y="1779901"/>
            <a:ext cx="2232000" cy="4114800"/>
          </a:xfrm>
          <a:prstGeom prst="rect">
            <a:avLst/>
          </a:prstGeom>
        </p:spPr>
        <p:txBody>
          <a:bodyPr/>
          <a:lstStyle/>
          <a:p>
            <a:pPr marL="0" lvl="1" indent="0">
              <a:defRPr/>
            </a:pPr>
            <a:r>
              <a:rPr lang="en-US" sz="1800" dirty="0" smtClean="0">
                <a:ea typeface="ＭＳ Ｐゴシック" pitchFamily="34" charset="-128"/>
              </a:rPr>
              <a:t> Extending </a:t>
            </a:r>
            <a:r>
              <a:rPr lang="en-US" sz="1800" dirty="0">
                <a:ea typeface="ＭＳ Ｐゴシック" pitchFamily="34" charset="-128"/>
              </a:rPr>
              <a:t>the reach of </a:t>
            </a:r>
            <a:r>
              <a:rPr lang="en-US" sz="1800" dirty="0" smtClean="0">
                <a:ea typeface="ＭＳ Ｐゴシック" pitchFamily="34" charset="-128"/>
              </a:rPr>
              <a:t>activities</a:t>
            </a:r>
          </a:p>
          <a:p>
            <a:pPr marL="0" lvl="1" indent="0">
              <a:defRPr/>
            </a:pPr>
            <a:r>
              <a:rPr lang="en-US" sz="1800" dirty="0" smtClean="0">
                <a:ea typeface="ＭＳ Ｐゴシック" pitchFamily="34" charset="-128"/>
              </a:rPr>
              <a:t> Organizing joint events</a:t>
            </a:r>
          </a:p>
          <a:p>
            <a:pPr marL="0" lvl="1" indent="0">
              <a:defRPr/>
            </a:pPr>
            <a:r>
              <a:rPr lang="en-US" sz="1800" dirty="0" smtClean="0">
                <a:ea typeface="ＭＳ Ｐゴシック" pitchFamily="34" charset="-128"/>
              </a:rPr>
              <a:t> Member access (mutual) to selected activities</a:t>
            </a:r>
          </a:p>
          <a:p>
            <a:pPr marL="0" lvl="1" indent="0">
              <a:defRPr/>
            </a:pPr>
            <a:r>
              <a:rPr lang="en-US" sz="1800" dirty="0" smtClean="0">
                <a:ea typeface="ＭＳ Ｐゴシック" pitchFamily="34" charset="-128"/>
              </a:rPr>
              <a:t> Facilitate </a:t>
            </a:r>
            <a:r>
              <a:rPr lang="en-US" sz="1800" dirty="0">
                <a:ea typeface="ＭＳ Ｐゴシック" pitchFamily="34" charset="-128"/>
              </a:rPr>
              <a:t>i</a:t>
            </a:r>
            <a:r>
              <a:rPr lang="en-US" sz="1800" dirty="0" smtClean="0">
                <a:ea typeface="ＭＳ Ｐゴシック" pitchFamily="34" charset="-128"/>
              </a:rPr>
              <a:t>nterface with Industry</a:t>
            </a:r>
          </a:p>
          <a:p>
            <a:pPr marL="0" lvl="1" indent="0">
              <a:defRPr/>
            </a:pPr>
            <a:r>
              <a:rPr lang="en-US" sz="1800" dirty="0" smtClean="0">
                <a:ea typeface="ＭＳ Ｐゴシック" pitchFamily="34" charset="-128"/>
              </a:rPr>
              <a:t> Bridge the industry- academia gap</a:t>
            </a:r>
          </a:p>
        </p:txBody>
      </p:sp>
    </p:spTree>
    <p:extLst>
      <p:ext uri="{BB962C8B-B14F-4D97-AF65-F5344CB8AC3E}">
        <p14:creationId xmlns="" xmlns:p14="http://schemas.microsoft.com/office/powerpoint/2010/main" val="235128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Event Horizon</a:t>
            </a:r>
            <a:endParaRPr lang="en-US" dirty="0"/>
          </a:p>
        </p:txBody>
      </p:sp>
      <p:sp>
        <p:nvSpPr>
          <p:cNvPr id="5" name="Slide Number Placeholder 4"/>
          <p:cNvSpPr>
            <a:spLocks noGrp="1"/>
          </p:cNvSpPr>
          <p:nvPr>
            <p:ph type="sldNum" sz="quarter" idx="10"/>
          </p:nvPr>
        </p:nvSpPr>
        <p:spPr/>
        <p:txBody>
          <a:bodyPr/>
          <a:lstStyle/>
          <a:p>
            <a:pPr>
              <a:defRPr/>
            </a:pPr>
            <a:fld id="{D3A5D731-B9C6-7D47-856A-3907FB9208F6}" type="slidenum">
              <a:rPr lang="en-US" smtClean="0"/>
              <a:pPr>
                <a:defRPr/>
              </a:pPr>
              <a:t>28</a:t>
            </a:fld>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rcRect l="2759" t="9946" r="2759" b="19892"/>
          <a:stretch>
            <a:fillRect/>
          </a:stretch>
        </p:blipFill>
        <p:spPr bwMode="auto">
          <a:xfrm>
            <a:off x="282387" y="6130600"/>
            <a:ext cx="2620605" cy="540000"/>
          </a:xfrm>
          <a:prstGeom prst="rect">
            <a:avLst/>
          </a:prstGeom>
          <a:noFill/>
          <a:ln>
            <a:noFill/>
          </a:ln>
        </p:spPr>
      </p:pic>
    </p:spTree>
    <p:extLst>
      <p:ext uri="{BB962C8B-B14F-4D97-AF65-F5344CB8AC3E}">
        <p14:creationId xmlns="" xmlns:p14="http://schemas.microsoft.com/office/powerpoint/2010/main" val="4150442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Activities and Events </a:t>
            </a:r>
            <a:endParaRPr lang="en-US" dirty="0"/>
          </a:p>
        </p:txBody>
      </p:sp>
      <p:sp>
        <p:nvSpPr>
          <p:cNvPr id="3" name="Content Placeholder 2"/>
          <p:cNvSpPr>
            <a:spLocks noGrp="1"/>
          </p:cNvSpPr>
          <p:nvPr>
            <p:ph sz="quarter" idx="14"/>
          </p:nvPr>
        </p:nvSpPr>
        <p:spPr/>
        <p:txBody>
          <a:bodyPr/>
          <a:lstStyle/>
          <a:p>
            <a:r>
              <a:rPr lang="en-US" dirty="0" smtClean="0"/>
              <a:t>SKEP Events – year long</a:t>
            </a:r>
            <a:endParaRPr lang="en-US" dirty="0" smtClean="0">
              <a:solidFill>
                <a:srgbClr val="0070C0"/>
              </a:solidFill>
            </a:endParaRPr>
          </a:p>
          <a:p>
            <a:r>
              <a:rPr lang="en-US" dirty="0" smtClean="0"/>
              <a:t>Workshop on IP Storage Networking for ICT Disaster Recovery (IRC) – 6-7 Feb 2015</a:t>
            </a:r>
          </a:p>
          <a:p>
            <a:r>
              <a:rPr lang="en-US" dirty="0" smtClean="0"/>
              <a:t>SDN Workshop (Communications Society) – 2</a:t>
            </a:r>
            <a:r>
              <a:rPr lang="en-US" baseline="30000" dirty="0" smtClean="0"/>
              <a:t>nd</a:t>
            </a:r>
            <a:r>
              <a:rPr lang="en-US" dirty="0" smtClean="0"/>
              <a:t> week of March 2015</a:t>
            </a:r>
          </a:p>
          <a:p>
            <a:r>
              <a:rPr lang="en-US" dirty="0" smtClean="0"/>
              <a:t>Quarterly IPR Workshop Series (IRC) to begin in Feb/Mar 2015</a:t>
            </a:r>
          </a:p>
        </p:txBody>
      </p:sp>
      <p:sp>
        <p:nvSpPr>
          <p:cNvPr id="4" name="Text Placeholder 3"/>
          <p:cNvSpPr>
            <a:spLocks noGrp="1"/>
          </p:cNvSpPr>
          <p:nvPr>
            <p:ph type="body" sz="quarter" idx="4294967295"/>
          </p:nvPr>
        </p:nvSpPr>
        <p:spPr>
          <a:xfrm>
            <a:off x="3060000" y="6246000"/>
            <a:ext cx="4500000" cy="540000"/>
          </a:xfrm>
        </p:spPr>
        <p:txBody>
          <a:bodyPr/>
          <a:lstStyle/>
          <a:p>
            <a:endParaRPr lang="en-US"/>
          </a:p>
        </p:txBody>
      </p:sp>
      <p:sp>
        <p:nvSpPr>
          <p:cNvPr id="5" name="Slide Number Placeholder 4"/>
          <p:cNvSpPr>
            <a:spLocks noGrp="1"/>
          </p:cNvSpPr>
          <p:nvPr>
            <p:ph type="sldNum" sz="quarter" idx="16"/>
          </p:nvPr>
        </p:nvSpPr>
        <p:spPr/>
        <p:txBody>
          <a:bodyPr/>
          <a:lstStyle/>
          <a:p>
            <a:pPr>
              <a:defRPr/>
            </a:pPr>
            <a:fld id="{D3A5D731-B9C6-7D47-856A-3907FB9208F6}" type="slidenum">
              <a:rPr lang="en-US" smtClean="0"/>
              <a:pPr>
                <a:defRPr/>
              </a:pPr>
              <a:t>29</a:t>
            </a:fld>
            <a:endParaRPr lang="en-US" dirty="0"/>
          </a:p>
        </p:txBody>
      </p:sp>
    </p:spTree>
    <p:extLst>
      <p:ext uri="{BB962C8B-B14F-4D97-AF65-F5344CB8AC3E}">
        <p14:creationId xmlns="" xmlns:p14="http://schemas.microsoft.com/office/powerpoint/2010/main" val="2273251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732047" y="3126651"/>
            <a:ext cx="8411954" cy="2944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IN" dirty="0" smtClean="0"/>
              <a:t>Advancing Technology</a:t>
            </a:r>
            <a:endParaRPr lang="en-IN" dirty="0"/>
          </a:p>
        </p:txBody>
      </p:sp>
      <p:sp>
        <p:nvSpPr>
          <p:cNvPr id="4" name="Slide Number Placeholder 3"/>
          <p:cNvSpPr>
            <a:spLocks noGrp="1"/>
          </p:cNvSpPr>
          <p:nvPr>
            <p:ph type="sldNum" sz="quarter" idx="16"/>
          </p:nvPr>
        </p:nvSpPr>
        <p:spPr/>
        <p:txBody>
          <a:bodyPr/>
          <a:lstStyle/>
          <a:p>
            <a:pPr>
              <a:defRPr/>
            </a:pPr>
            <a:fld id="{D3A5D731-B9C6-7D47-856A-3907FB9208F6}" type="slidenum">
              <a:rPr lang="en-US" smtClean="0"/>
              <a:pPr>
                <a:defRPr/>
              </a:pPr>
              <a:t>3</a:t>
            </a:fld>
            <a:endParaRPr lang="en-US" dirty="0"/>
          </a:p>
        </p:txBody>
      </p:sp>
      <p:sp>
        <p:nvSpPr>
          <p:cNvPr id="3" name="Content Placeholder 2"/>
          <p:cNvSpPr>
            <a:spLocks noGrp="1"/>
          </p:cNvSpPr>
          <p:nvPr>
            <p:ph sz="quarter" idx="14"/>
          </p:nvPr>
        </p:nvSpPr>
        <p:spPr/>
        <p:txBody>
          <a:bodyPr/>
          <a:lstStyle/>
          <a:p>
            <a:pPr>
              <a:spcBef>
                <a:spcPts val="600"/>
              </a:spcBef>
              <a:defRPr/>
            </a:pPr>
            <a:r>
              <a:rPr lang="en-US" altLang="en-US" dirty="0" smtClean="0">
                <a:latin typeface="Verdana" panose="020B0604030504040204" pitchFamily="34" charset="0"/>
              </a:rPr>
              <a:t>IEEE is behind the technology that drives innovation and better living</a:t>
            </a:r>
          </a:p>
          <a:p>
            <a:pPr>
              <a:spcBef>
                <a:spcPts val="600"/>
              </a:spcBef>
              <a:defRPr/>
            </a:pPr>
            <a:r>
              <a:rPr lang="en-US" dirty="0" smtClean="0"/>
              <a:t>Technology drives innovation</a:t>
            </a:r>
          </a:p>
          <a:p>
            <a:pPr lvl="1">
              <a:spcBef>
                <a:spcPts val="600"/>
              </a:spcBef>
              <a:defRPr/>
            </a:pPr>
            <a:r>
              <a:rPr lang="en-US" dirty="0" smtClean="0">
                <a:solidFill>
                  <a:srgbClr val="002060"/>
                </a:solidFill>
              </a:rPr>
              <a:t>People can do more, do better</a:t>
            </a:r>
          </a:p>
          <a:p>
            <a:pPr>
              <a:spcBef>
                <a:spcPts val="600"/>
              </a:spcBef>
              <a:defRPr/>
            </a:pPr>
            <a:r>
              <a:rPr lang="en-US" altLang="en-US" dirty="0" smtClean="0"/>
              <a:t>Technology drives higher quality of life</a:t>
            </a:r>
          </a:p>
          <a:p>
            <a:pPr lvl="1">
              <a:spcBef>
                <a:spcPts val="600"/>
              </a:spcBef>
              <a:defRPr/>
            </a:pPr>
            <a:r>
              <a:rPr lang="en-US" altLang="en-US" dirty="0" smtClean="0">
                <a:solidFill>
                  <a:srgbClr val="002060"/>
                </a:solidFill>
              </a:rPr>
              <a:t>People can live better, longer</a:t>
            </a:r>
            <a:endParaRPr lang="en-US" dirty="0" smtClean="0">
              <a:solidFill>
                <a:srgbClr val="002060"/>
              </a:solidFill>
            </a:endParaRPr>
          </a:p>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SKEP Events 2014-15</a:t>
            </a:r>
            <a:endParaRPr lang="en-IN" dirty="0"/>
          </a:p>
        </p:txBody>
      </p:sp>
      <p:sp>
        <p:nvSpPr>
          <p:cNvPr id="4" name="Slide Number Placeholder 3"/>
          <p:cNvSpPr>
            <a:spLocks noGrp="1"/>
          </p:cNvSpPr>
          <p:nvPr>
            <p:ph type="sldNum" sz="quarter" idx="16"/>
          </p:nvPr>
        </p:nvSpPr>
        <p:spPr/>
        <p:txBody>
          <a:bodyPr/>
          <a:lstStyle/>
          <a:p>
            <a:pPr>
              <a:defRPr/>
            </a:pPr>
            <a:fld id="{D3A5D731-B9C6-7D47-856A-3907FB9208F6}" type="slidenum">
              <a:rPr lang="en-US" smtClean="0"/>
              <a:pPr>
                <a:defRPr/>
              </a:pPr>
              <a:t>30</a:t>
            </a:fld>
            <a:endParaRPr lang="en-US" dirty="0"/>
          </a:p>
        </p:txBody>
      </p:sp>
      <p:pic>
        <p:nvPicPr>
          <p:cNvPr id="1027" name="Picture 3"/>
          <p:cNvPicPr>
            <a:picLocks noChangeAspect="1" noChangeArrowheads="1"/>
          </p:cNvPicPr>
          <p:nvPr/>
        </p:nvPicPr>
        <p:blipFill>
          <a:blip r:embed="rId2"/>
          <a:srcRect/>
          <a:stretch>
            <a:fillRect/>
          </a:stretch>
        </p:blipFill>
        <p:spPr bwMode="auto">
          <a:xfrm>
            <a:off x="252000" y="1427160"/>
            <a:ext cx="8640000" cy="46210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Conferences</a:t>
            </a:r>
            <a:endParaRPr lang="en-US" dirty="0"/>
          </a:p>
        </p:txBody>
      </p:sp>
      <p:sp>
        <p:nvSpPr>
          <p:cNvPr id="3" name="Content Placeholder 2"/>
          <p:cNvSpPr>
            <a:spLocks noGrp="1"/>
          </p:cNvSpPr>
          <p:nvPr>
            <p:ph sz="quarter" idx="14"/>
          </p:nvPr>
        </p:nvSpPr>
        <p:spPr/>
        <p:txBody>
          <a:bodyPr/>
          <a:lstStyle/>
          <a:p>
            <a:pPr>
              <a:spcBef>
                <a:spcPts val="1200"/>
              </a:spcBef>
            </a:pPr>
            <a:r>
              <a:rPr lang="en-US" dirty="0" smtClean="0"/>
              <a:t>Mega Event INTELECT </a:t>
            </a:r>
            <a:r>
              <a:rPr lang="en-US" dirty="0"/>
              <a:t>2015 </a:t>
            </a:r>
            <a:r>
              <a:rPr lang="en-US" dirty="0" smtClean="0"/>
              <a:t>– 22-24 Jan 2015 </a:t>
            </a:r>
          </a:p>
          <a:p>
            <a:pPr lvl="1">
              <a:spcBef>
                <a:spcPts val="1200"/>
              </a:spcBef>
            </a:pPr>
            <a:r>
              <a:rPr lang="en-US" dirty="0" smtClean="0"/>
              <a:t>PES, </a:t>
            </a:r>
            <a:r>
              <a:rPr lang="en-US" dirty="0" err="1" smtClean="0"/>
              <a:t>ComSoc</a:t>
            </a:r>
            <a:r>
              <a:rPr lang="en-US" dirty="0" smtClean="0"/>
              <a:t>, </a:t>
            </a:r>
            <a:r>
              <a:rPr lang="en-US" dirty="0" err="1" smtClean="0"/>
              <a:t>CompSoc</a:t>
            </a:r>
            <a:r>
              <a:rPr lang="en-US" dirty="0" smtClean="0"/>
              <a:t> in partnership with IEEMA </a:t>
            </a:r>
          </a:p>
          <a:p>
            <a:pPr lvl="1">
              <a:spcBef>
                <a:spcPts val="1200"/>
              </a:spcBef>
            </a:pPr>
            <a:r>
              <a:rPr lang="en-US" dirty="0" smtClean="0"/>
              <a:t>Smart Electricity for Emerging Markets</a:t>
            </a:r>
          </a:p>
          <a:p>
            <a:pPr>
              <a:spcBef>
                <a:spcPts val="1200"/>
              </a:spcBef>
            </a:pPr>
            <a:r>
              <a:rPr lang="en-US" dirty="0" smtClean="0"/>
              <a:t>Conference  - Internal Security – Technologies to Prevent and Protect - 13 Mar 2015</a:t>
            </a:r>
          </a:p>
          <a:p>
            <a:pPr lvl="1">
              <a:spcBef>
                <a:spcPts val="1200"/>
              </a:spcBef>
            </a:pPr>
            <a:r>
              <a:rPr lang="en-US" dirty="0" smtClean="0"/>
              <a:t>2</a:t>
            </a:r>
            <a:r>
              <a:rPr lang="en-US" baseline="30000" dirty="0" smtClean="0"/>
              <a:t>nd</a:t>
            </a:r>
            <a:r>
              <a:rPr lang="en-US" dirty="0" smtClean="0"/>
              <a:t> Edition of the previous year’s conference</a:t>
            </a:r>
            <a:endParaRPr lang="en-US" dirty="0"/>
          </a:p>
          <a:p>
            <a:pPr>
              <a:spcBef>
                <a:spcPts val="1200"/>
              </a:spcBef>
            </a:pPr>
            <a:r>
              <a:rPr lang="en-US" dirty="0"/>
              <a:t>Bombay Section Signature </a:t>
            </a:r>
            <a:r>
              <a:rPr lang="en-US" dirty="0" smtClean="0"/>
              <a:t>Symposium </a:t>
            </a:r>
            <a:r>
              <a:rPr lang="en-US" dirty="0"/>
              <a:t>in </a:t>
            </a:r>
            <a:r>
              <a:rPr lang="en-US" dirty="0" smtClean="0"/>
              <a:t>2015</a:t>
            </a:r>
          </a:p>
          <a:p>
            <a:pPr lvl="1">
              <a:spcBef>
                <a:spcPts val="1200"/>
              </a:spcBef>
            </a:pPr>
            <a:r>
              <a:rPr lang="en-US" dirty="0" smtClean="0"/>
              <a:t>An event that will be conducted every year</a:t>
            </a:r>
          </a:p>
        </p:txBody>
      </p:sp>
      <p:sp>
        <p:nvSpPr>
          <p:cNvPr id="4" name="Text Placeholder 3"/>
          <p:cNvSpPr>
            <a:spLocks noGrp="1"/>
          </p:cNvSpPr>
          <p:nvPr>
            <p:ph type="body" sz="quarter" idx="4294967295"/>
          </p:nvPr>
        </p:nvSpPr>
        <p:spPr>
          <a:xfrm>
            <a:off x="3060000" y="6246000"/>
            <a:ext cx="4500000" cy="540000"/>
          </a:xfrm>
        </p:spPr>
        <p:txBody>
          <a:bodyPr/>
          <a:lstStyle/>
          <a:p>
            <a:endParaRPr lang="en-US" dirty="0"/>
          </a:p>
        </p:txBody>
      </p:sp>
      <p:sp>
        <p:nvSpPr>
          <p:cNvPr id="5" name="Slide Number Placeholder 4"/>
          <p:cNvSpPr>
            <a:spLocks noGrp="1"/>
          </p:cNvSpPr>
          <p:nvPr>
            <p:ph type="sldNum" sz="quarter" idx="16"/>
          </p:nvPr>
        </p:nvSpPr>
        <p:spPr/>
        <p:txBody>
          <a:bodyPr/>
          <a:lstStyle/>
          <a:p>
            <a:pPr>
              <a:defRPr/>
            </a:pPr>
            <a:fld id="{D3A5D731-B9C6-7D47-856A-3907FB9208F6}" type="slidenum">
              <a:rPr lang="en-US" smtClean="0"/>
              <a:pPr>
                <a:defRPr/>
              </a:pPr>
              <a:t>31</a:t>
            </a:fld>
            <a:endParaRPr lang="en-US" dirty="0"/>
          </a:p>
        </p:txBody>
      </p:sp>
    </p:spTree>
    <p:extLst>
      <p:ext uri="{BB962C8B-B14F-4D97-AF65-F5344CB8AC3E}">
        <p14:creationId xmlns="" xmlns:p14="http://schemas.microsoft.com/office/powerpoint/2010/main" val="1511114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7829" y="1838283"/>
            <a:ext cx="7435128" cy="13735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2"/>
          <p:cNvSpPr txBox="1">
            <a:spLocks noChangeArrowheads="1"/>
          </p:cNvSpPr>
          <p:nvPr/>
        </p:nvSpPr>
        <p:spPr bwMode="auto">
          <a:xfrm>
            <a:off x="97492" y="1382432"/>
            <a:ext cx="8949017" cy="369332"/>
          </a:xfrm>
          <a:prstGeom prst="rect">
            <a:avLst/>
          </a:prstGeom>
          <a:solidFill>
            <a:srgbClr val="9BF51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254061"/>
                </a:solidFill>
                <a:latin typeface="Arial" charset="0"/>
                <a:cs typeface="Arial" charset="0"/>
              </a:rPr>
              <a:t>Presenting World’s Only Platform that dares to explore the Future Of Electricity as it is</a:t>
            </a:r>
          </a:p>
        </p:txBody>
      </p:sp>
      <p:sp>
        <p:nvSpPr>
          <p:cNvPr id="3" name="Title 2"/>
          <p:cNvSpPr>
            <a:spLocks noGrp="1"/>
          </p:cNvSpPr>
          <p:nvPr>
            <p:ph type="title"/>
          </p:nvPr>
        </p:nvSpPr>
        <p:spPr/>
        <p:txBody>
          <a:bodyPr/>
          <a:lstStyle/>
          <a:p>
            <a:r>
              <a:rPr lang="en-IN" sz="4000" dirty="0" smtClean="0"/>
              <a:t>Bombay Section @ </a:t>
            </a:r>
            <a:r>
              <a:rPr lang="en-IN" sz="4000" dirty="0"/>
              <a:t>!ntelect</a:t>
            </a:r>
            <a:endParaRPr lang="en-US" sz="4000" dirty="0"/>
          </a:p>
        </p:txBody>
      </p:sp>
      <p:sp>
        <p:nvSpPr>
          <p:cNvPr id="4" name="TextBox 3"/>
          <p:cNvSpPr txBox="1"/>
          <p:nvPr/>
        </p:nvSpPr>
        <p:spPr>
          <a:xfrm>
            <a:off x="6213247" y="2743154"/>
            <a:ext cx="2556000" cy="276999"/>
          </a:xfrm>
          <a:prstGeom prst="rect">
            <a:avLst/>
          </a:prstGeom>
          <a:ln>
            <a:noFill/>
          </a:ln>
        </p:spPr>
        <p:txBody>
          <a:bodyPr wrap="square" rtlCol="0">
            <a:spAutoFit/>
          </a:bodyPr>
          <a:lstStyle/>
          <a:p>
            <a:pPr algn="ctr"/>
            <a:r>
              <a:rPr lang="en-US" sz="1200" b="1" dirty="0" smtClean="0"/>
              <a:t>http://www.ii-intellect.org</a:t>
            </a:r>
          </a:p>
        </p:txBody>
      </p:sp>
      <p:sp>
        <p:nvSpPr>
          <p:cNvPr id="13" name="TextBox 12"/>
          <p:cNvSpPr txBox="1"/>
          <p:nvPr/>
        </p:nvSpPr>
        <p:spPr>
          <a:xfrm>
            <a:off x="72000" y="3344609"/>
            <a:ext cx="9000000" cy="3200876"/>
          </a:xfrm>
          <a:prstGeom prst="rect">
            <a:avLst/>
          </a:prstGeom>
          <a:ln>
            <a:noFill/>
          </a:ln>
        </p:spPr>
        <p:txBody>
          <a:bodyPr wrap="square" rtlCol="0">
            <a:spAutoFit/>
          </a:bodyPr>
          <a:lstStyle/>
          <a:p>
            <a:pPr>
              <a:spcBef>
                <a:spcPts val="600"/>
              </a:spcBef>
              <a:buFont typeface="Arial" pitchFamily="34" charset="0"/>
              <a:buChar char="•"/>
            </a:pPr>
            <a:r>
              <a:rPr lang="en-IN" dirty="0" smtClean="0">
                <a:solidFill>
                  <a:srgbClr val="FF0000"/>
                </a:solidFill>
              </a:rPr>
              <a:t> Plenary Session on Gandhian engineering</a:t>
            </a:r>
          </a:p>
          <a:p>
            <a:pPr lvl="1">
              <a:spcBef>
                <a:spcPts val="600"/>
              </a:spcBef>
              <a:buFont typeface="Arial" pitchFamily="34" charset="0"/>
              <a:buChar char="•"/>
            </a:pPr>
            <a:r>
              <a:rPr lang="en-IN" dirty="0" smtClean="0"/>
              <a:t> Anthony Lobo – Chair</a:t>
            </a:r>
          </a:p>
          <a:p>
            <a:pPr>
              <a:spcBef>
                <a:spcPts val="600"/>
              </a:spcBef>
              <a:buFont typeface="Arial" pitchFamily="34" charset="0"/>
              <a:buChar char="•"/>
            </a:pPr>
            <a:r>
              <a:rPr lang="en-IN" dirty="0" smtClean="0">
                <a:solidFill>
                  <a:srgbClr val="FF0000"/>
                </a:solidFill>
              </a:rPr>
              <a:t> Global Humanitarian Initiatives – I</a:t>
            </a:r>
          </a:p>
          <a:p>
            <a:pPr lvl="1">
              <a:spcBef>
                <a:spcPts val="600"/>
              </a:spcBef>
              <a:buFont typeface="Arial" pitchFamily="34" charset="0"/>
              <a:buChar char="•"/>
            </a:pPr>
            <a:r>
              <a:rPr lang="en-IN" dirty="0" smtClean="0"/>
              <a:t> Anthony Lobo – Moderator</a:t>
            </a:r>
          </a:p>
          <a:p>
            <a:pPr>
              <a:spcBef>
                <a:spcPts val="600"/>
              </a:spcBef>
              <a:buFont typeface="Arial" pitchFamily="34" charset="0"/>
              <a:buChar char="•"/>
            </a:pPr>
            <a:r>
              <a:rPr lang="en-IN" dirty="0" smtClean="0">
                <a:solidFill>
                  <a:srgbClr val="FF0000"/>
                </a:solidFill>
              </a:rPr>
              <a:t> Integration of Renewables &amp; </a:t>
            </a:r>
            <a:r>
              <a:rPr lang="en-IN" dirty="0" err="1" smtClean="0">
                <a:solidFill>
                  <a:srgbClr val="FF0000"/>
                </a:solidFill>
              </a:rPr>
              <a:t>Microgrids</a:t>
            </a:r>
            <a:endParaRPr lang="en-IN" dirty="0" smtClean="0">
              <a:solidFill>
                <a:srgbClr val="FF0000"/>
              </a:solidFill>
            </a:endParaRPr>
          </a:p>
          <a:p>
            <a:pPr lvl="1">
              <a:spcBef>
                <a:spcPts val="600"/>
              </a:spcBef>
              <a:buFont typeface="Arial" pitchFamily="34" charset="0"/>
              <a:buChar char="•"/>
            </a:pPr>
            <a:r>
              <a:rPr lang="en-IN" dirty="0" smtClean="0"/>
              <a:t> Surya Doolla – Moderator &amp; Speaker</a:t>
            </a:r>
          </a:p>
          <a:p>
            <a:pPr>
              <a:spcBef>
                <a:spcPts val="600"/>
              </a:spcBef>
              <a:buFont typeface="Arial" pitchFamily="34" charset="0"/>
              <a:buChar char="•"/>
            </a:pPr>
            <a:r>
              <a:rPr lang="en-IN" dirty="0" smtClean="0">
                <a:solidFill>
                  <a:srgbClr val="FF0000"/>
                </a:solidFill>
              </a:rPr>
              <a:t> Smart Cities – Worldwide</a:t>
            </a:r>
          </a:p>
          <a:p>
            <a:pPr lvl="1">
              <a:spcBef>
                <a:spcPts val="600"/>
              </a:spcBef>
              <a:buFont typeface="Arial" pitchFamily="34" charset="0"/>
              <a:buChar char="•"/>
            </a:pPr>
            <a:r>
              <a:rPr lang="en-IN" dirty="0" smtClean="0"/>
              <a:t> Ashok Jagatia, Speaker</a:t>
            </a:r>
          </a:p>
          <a:p>
            <a:pPr>
              <a:spcBef>
                <a:spcPts val="600"/>
              </a:spcBef>
              <a:buFont typeface="Arial" pitchFamily="34" charset="0"/>
              <a:buChar char="•"/>
            </a:pPr>
            <a:r>
              <a:rPr lang="en-IN" dirty="0" smtClean="0">
                <a:solidFill>
                  <a:srgbClr val="FF0000"/>
                </a:solidFill>
              </a:rPr>
              <a:t> Administrative, outreach and logistical support</a:t>
            </a:r>
            <a:endParaRPr lang="en-US" dirty="0" smtClean="0">
              <a:solidFill>
                <a:srgbClr val="FF0000"/>
              </a:solidFill>
            </a:endParaRPr>
          </a:p>
        </p:txBody>
      </p:sp>
    </p:spTree>
    <p:extLst>
      <p:ext uri="{BB962C8B-B14F-4D97-AF65-F5344CB8AC3E}">
        <p14:creationId xmlns="" xmlns:p14="http://schemas.microsoft.com/office/powerpoint/2010/main" val="90220222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Focus</a:t>
            </a:r>
            <a:endParaRPr lang="en-US" dirty="0"/>
          </a:p>
        </p:txBody>
      </p:sp>
      <p:sp>
        <p:nvSpPr>
          <p:cNvPr id="3" name="Content Placeholder 2"/>
          <p:cNvSpPr>
            <a:spLocks noGrp="1"/>
          </p:cNvSpPr>
          <p:nvPr>
            <p:ph sz="quarter" idx="14"/>
          </p:nvPr>
        </p:nvSpPr>
        <p:spPr>
          <a:xfrm>
            <a:off x="18001" y="1363532"/>
            <a:ext cx="8751246" cy="4687643"/>
          </a:xfrm>
        </p:spPr>
        <p:txBody>
          <a:bodyPr/>
          <a:lstStyle/>
          <a:p>
            <a:r>
              <a:rPr lang="en-US" dirty="0"/>
              <a:t>Job Fair – </a:t>
            </a:r>
            <a:r>
              <a:rPr lang="en-US" dirty="0" smtClean="0"/>
              <a:t>1Q2015</a:t>
            </a:r>
          </a:p>
          <a:p>
            <a:r>
              <a:rPr lang="en-US" dirty="0" smtClean="0"/>
              <a:t>Talks and Workshops in various Colleges</a:t>
            </a:r>
            <a:endParaRPr lang="en-US" dirty="0"/>
          </a:p>
          <a:p>
            <a:r>
              <a:rPr lang="en-US" dirty="0"/>
              <a:t>Student employability program in collaboration with </a:t>
            </a:r>
            <a:r>
              <a:rPr lang="en-US" dirty="0" smtClean="0"/>
              <a:t>L &amp; T Automation Academy – 1</a:t>
            </a:r>
            <a:r>
              <a:rPr lang="en-US" baseline="30000" dirty="0" smtClean="0"/>
              <a:t>st</a:t>
            </a:r>
            <a:r>
              <a:rPr lang="en-US" dirty="0" smtClean="0"/>
              <a:t> Batch from Aug 2015</a:t>
            </a:r>
          </a:p>
          <a:p>
            <a:pPr lvl="1"/>
            <a:r>
              <a:rPr lang="en-US" dirty="0" smtClean="0">
                <a:solidFill>
                  <a:srgbClr val="0070C0"/>
                </a:solidFill>
              </a:rPr>
              <a:t>Enhancing skills for Non-IT jobs such as electrical, electronics and instrumentation</a:t>
            </a:r>
            <a:endParaRPr lang="en-US" dirty="0">
              <a:solidFill>
                <a:srgbClr val="0070C0"/>
              </a:solidFill>
            </a:endParaRPr>
          </a:p>
          <a:p>
            <a:endParaRPr lang="en-US" dirty="0"/>
          </a:p>
        </p:txBody>
      </p:sp>
      <p:sp>
        <p:nvSpPr>
          <p:cNvPr id="5" name="Slide Number Placeholder 4"/>
          <p:cNvSpPr>
            <a:spLocks noGrp="1"/>
          </p:cNvSpPr>
          <p:nvPr>
            <p:ph type="sldNum" sz="quarter" idx="16"/>
          </p:nvPr>
        </p:nvSpPr>
        <p:spPr/>
        <p:txBody>
          <a:bodyPr/>
          <a:lstStyle/>
          <a:p>
            <a:pPr>
              <a:defRPr/>
            </a:pPr>
            <a:fld id="{D3A5D731-B9C6-7D47-856A-3907FB9208F6}" type="slidenum">
              <a:rPr lang="en-US" smtClean="0"/>
              <a:pPr>
                <a:defRPr/>
              </a:pPr>
              <a:t>33</a:t>
            </a:fld>
            <a:endParaRPr lang="en-US" dirty="0"/>
          </a:p>
        </p:txBody>
      </p:sp>
    </p:spTree>
    <p:extLst>
      <p:ext uri="{BB962C8B-B14F-4D97-AF65-F5344CB8AC3E}">
        <p14:creationId xmlns="" xmlns:p14="http://schemas.microsoft.com/office/powerpoint/2010/main" val="652853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Technically Sponsored Conferences</a:t>
            </a:r>
            <a:endParaRPr lang="en-US" sz="3200" dirty="0"/>
          </a:p>
        </p:txBody>
      </p:sp>
      <p:sp>
        <p:nvSpPr>
          <p:cNvPr id="3" name="Content Placeholder 2"/>
          <p:cNvSpPr>
            <a:spLocks noGrp="1"/>
          </p:cNvSpPr>
          <p:nvPr>
            <p:ph sz="quarter" idx="14"/>
          </p:nvPr>
        </p:nvSpPr>
        <p:spPr/>
        <p:txBody>
          <a:bodyPr/>
          <a:lstStyle/>
          <a:p>
            <a:r>
              <a:rPr lang="en-US" dirty="0" smtClean="0"/>
              <a:t>GCWN </a:t>
            </a:r>
            <a:r>
              <a:rPr lang="en-US" dirty="0"/>
              <a:t>– Global Conference on Wireless Computing &amp; Networking – SIT, </a:t>
            </a:r>
            <a:r>
              <a:rPr lang="en-US" dirty="0" smtClean="0"/>
              <a:t>Lonavala </a:t>
            </a:r>
            <a:r>
              <a:rPr lang="en-US" dirty="0"/>
              <a:t>– 22-24 Dec </a:t>
            </a:r>
            <a:r>
              <a:rPr lang="en-US" dirty="0" smtClean="0"/>
              <a:t>2014</a:t>
            </a:r>
          </a:p>
          <a:p>
            <a:r>
              <a:rPr lang="en-US" dirty="0" smtClean="0"/>
              <a:t>ICNTE </a:t>
            </a:r>
            <a:r>
              <a:rPr lang="en-US" dirty="0"/>
              <a:t>- International Conference on Nascent Technologies in the Engineering Field – FCRIT, Mumbai – 09-10 Jan </a:t>
            </a:r>
            <a:r>
              <a:rPr lang="en-US" dirty="0" smtClean="0"/>
              <a:t>2015</a:t>
            </a:r>
          </a:p>
          <a:p>
            <a:r>
              <a:rPr lang="en-US" dirty="0" smtClean="0"/>
              <a:t>ICTSD </a:t>
            </a:r>
            <a:r>
              <a:rPr lang="en-US" dirty="0"/>
              <a:t>– International Conference on Technologies for Sustainable Development – DBIT Mumbai – 4-6 Feb </a:t>
            </a:r>
            <a:r>
              <a:rPr lang="en-US" dirty="0" smtClean="0"/>
              <a:t>2015</a:t>
            </a:r>
            <a:endParaRPr lang="en-US" dirty="0"/>
          </a:p>
          <a:p>
            <a:pPr marL="411162" lvl="1" indent="0">
              <a:buNone/>
            </a:pPr>
            <a:endParaRPr lang="en-US" dirty="0"/>
          </a:p>
        </p:txBody>
      </p:sp>
      <p:sp>
        <p:nvSpPr>
          <p:cNvPr id="4" name="Text Placeholder 3"/>
          <p:cNvSpPr>
            <a:spLocks noGrp="1"/>
          </p:cNvSpPr>
          <p:nvPr>
            <p:ph type="body" sz="quarter" idx="4294967295"/>
          </p:nvPr>
        </p:nvSpPr>
        <p:spPr>
          <a:xfrm>
            <a:off x="3060000" y="6246000"/>
            <a:ext cx="4500000" cy="540000"/>
          </a:xfrm>
        </p:spPr>
        <p:txBody>
          <a:bodyPr/>
          <a:lstStyle/>
          <a:p>
            <a:pPr>
              <a:buNone/>
            </a:pPr>
            <a:endParaRPr lang="en-US" dirty="0"/>
          </a:p>
        </p:txBody>
      </p:sp>
      <p:sp>
        <p:nvSpPr>
          <p:cNvPr id="5" name="Slide Number Placeholder 4"/>
          <p:cNvSpPr>
            <a:spLocks noGrp="1"/>
          </p:cNvSpPr>
          <p:nvPr>
            <p:ph type="sldNum" sz="quarter" idx="16"/>
          </p:nvPr>
        </p:nvSpPr>
        <p:spPr/>
        <p:txBody>
          <a:bodyPr/>
          <a:lstStyle/>
          <a:p>
            <a:pPr>
              <a:defRPr/>
            </a:pPr>
            <a:fld id="{D3A5D731-B9C6-7D47-856A-3907FB9208F6}" type="slidenum">
              <a:rPr lang="en-US" smtClean="0"/>
              <a:pPr>
                <a:defRPr/>
              </a:pPr>
              <a:t>34</a:t>
            </a:fld>
            <a:endParaRPr lang="en-US" dirty="0"/>
          </a:p>
        </p:txBody>
      </p:sp>
    </p:spTree>
    <p:extLst>
      <p:ext uri="{BB962C8B-B14F-4D97-AF65-F5344CB8AC3E}">
        <p14:creationId xmlns="" xmlns:p14="http://schemas.microsoft.com/office/powerpoint/2010/main" val="3719051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Fulcrum of Local Communities</a:t>
            </a:r>
          </a:p>
        </p:txBody>
      </p:sp>
      <p:graphicFrame>
        <p:nvGraphicFramePr>
          <p:cNvPr id="5" name="Diagram 4"/>
          <p:cNvGraphicFramePr/>
          <p:nvPr/>
        </p:nvGraphicFramePr>
        <p:xfrm>
          <a:off x="14755" y="1411747"/>
          <a:ext cx="9108000" cy="4649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6"/>
          </p:nvPr>
        </p:nvSpPr>
        <p:spPr/>
        <p:txBody>
          <a:bodyPr/>
          <a:lstStyle/>
          <a:p>
            <a:pPr>
              <a:defRPr/>
            </a:pPr>
            <a:fld id="{D3A5D731-B9C6-7D47-856A-3907FB9208F6}" type="slidenum">
              <a:rPr lang="en-US" smtClean="0"/>
              <a:pPr>
                <a:defRPr/>
              </a:pPr>
              <a:t>35</a:t>
            </a:fld>
            <a:endParaRPr lang="en-US" dirty="0"/>
          </a:p>
        </p:txBody>
      </p:sp>
    </p:spTree>
    <p:extLst>
      <p:ext uri="{BB962C8B-B14F-4D97-AF65-F5344CB8AC3E}">
        <p14:creationId xmlns="" xmlns:p14="http://schemas.microsoft.com/office/powerpoint/2010/main" val="3818622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7938"/>
            <a:ext cx="9145588" cy="603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01" name="Title 5"/>
          <p:cNvSpPr>
            <a:spLocks noGrp="1"/>
          </p:cNvSpPr>
          <p:nvPr>
            <p:ph type="title"/>
          </p:nvPr>
        </p:nvSpPr>
        <p:spPr>
          <a:xfrm>
            <a:off x="360000" y="397451"/>
            <a:ext cx="8229600" cy="1538287"/>
          </a:xfrm>
        </p:spPr>
        <p:txBody>
          <a:bodyPr/>
          <a:lstStyle/>
          <a:p>
            <a:pPr eaLnBrk="1" hangingPunct="1"/>
            <a:r>
              <a:rPr lang="en-US" altLang="en-US" dirty="0" smtClean="0">
                <a:latin typeface="Verdana" panose="020B0604030504040204" pitchFamily="34" charset="0"/>
              </a:rPr>
              <a:t>Collaboration is </a:t>
            </a:r>
            <a:br>
              <a:rPr lang="en-US" altLang="en-US" dirty="0" smtClean="0">
                <a:latin typeface="Verdana" panose="020B0604030504040204" pitchFamily="34" charset="0"/>
              </a:rPr>
            </a:br>
            <a:r>
              <a:rPr lang="en-US" altLang="en-US" dirty="0" smtClean="0">
                <a:latin typeface="Verdana" panose="020B0604030504040204" pitchFamily="34" charset="0"/>
              </a:rPr>
              <a:t>Our Foundation</a:t>
            </a:r>
          </a:p>
        </p:txBody>
      </p:sp>
      <p:sp>
        <p:nvSpPr>
          <p:cNvPr id="7" name="Title 5"/>
          <p:cNvSpPr txBox="1">
            <a:spLocks/>
          </p:cNvSpPr>
          <p:nvPr/>
        </p:nvSpPr>
        <p:spPr bwMode="auto">
          <a:xfrm>
            <a:off x="540000" y="1913592"/>
            <a:ext cx="8229600" cy="77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spcAft>
                <a:spcPts val="500"/>
              </a:spcAft>
            </a:pPr>
            <a:r>
              <a:rPr lang="en-US" altLang="en-US" sz="2600" dirty="0">
                <a:solidFill>
                  <a:srgbClr val="FFFFFF"/>
                </a:solidFill>
              </a:rPr>
              <a:t>IEEE brings people and technology</a:t>
            </a:r>
            <a:br>
              <a:rPr lang="en-US" altLang="en-US" sz="2600" dirty="0">
                <a:solidFill>
                  <a:srgbClr val="FFFFFF"/>
                </a:solidFill>
              </a:rPr>
            </a:br>
            <a:r>
              <a:rPr lang="en-US" altLang="en-US" sz="2600" dirty="0">
                <a:solidFill>
                  <a:srgbClr val="FFFFFF"/>
                </a:solidFill>
              </a:rPr>
              <a:t>together for mutual benefit.</a:t>
            </a:r>
            <a:endParaRPr lang="en-US" altLang="en-US" sz="2600" b="1" dirty="0">
              <a:solidFill>
                <a:srgbClr val="FFFFFF"/>
              </a:solidFill>
            </a:endParaRPr>
          </a:p>
        </p:txBody>
      </p:sp>
      <p:sp>
        <p:nvSpPr>
          <p:cNvPr id="4" name="Rectangle 3"/>
          <p:cNvSpPr/>
          <p:nvPr/>
        </p:nvSpPr>
        <p:spPr>
          <a:xfrm rot="18867417">
            <a:off x="-44450" y="5480050"/>
            <a:ext cx="322262" cy="693738"/>
          </a:xfrm>
          <a:custGeom>
            <a:avLst/>
            <a:gdLst>
              <a:gd name="connsiteX0" fmla="*/ 0 w 253686"/>
              <a:gd name="connsiteY0" fmla="*/ 0 h 694585"/>
              <a:gd name="connsiteX1" fmla="*/ 253686 w 253686"/>
              <a:gd name="connsiteY1" fmla="*/ 0 h 694585"/>
              <a:gd name="connsiteX2" fmla="*/ 253686 w 253686"/>
              <a:gd name="connsiteY2" fmla="*/ 694585 h 694585"/>
              <a:gd name="connsiteX3" fmla="*/ 0 w 253686"/>
              <a:gd name="connsiteY3" fmla="*/ 694585 h 694585"/>
              <a:gd name="connsiteX4" fmla="*/ 0 w 253686"/>
              <a:gd name="connsiteY4" fmla="*/ 0 h 694585"/>
              <a:gd name="connsiteX0" fmla="*/ 0 w 273859"/>
              <a:gd name="connsiteY0" fmla="*/ 233306 h 694585"/>
              <a:gd name="connsiteX1" fmla="*/ 273859 w 273859"/>
              <a:gd name="connsiteY1" fmla="*/ 0 h 694585"/>
              <a:gd name="connsiteX2" fmla="*/ 273859 w 273859"/>
              <a:gd name="connsiteY2" fmla="*/ 694585 h 694585"/>
              <a:gd name="connsiteX3" fmla="*/ 20173 w 273859"/>
              <a:gd name="connsiteY3" fmla="*/ 694585 h 694585"/>
              <a:gd name="connsiteX4" fmla="*/ 0 w 273859"/>
              <a:gd name="connsiteY4" fmla="*/ 233306 h 694585"/>
              <a:gd name="connsiteX0" fmla="*/ 0 w 322886"/>
              <a:gd name="connsiteY0" fmla="*/ 352584 h 694585"/>
              <a:gd name="connsiteX1" fmla="*/ 322886 w 322886"/>
              <a:gd name="connsiteY1" fmla="*/ 0 h 694585"/>
              <a:gd name="connsiteX2" fmla="*/ 322886 w 322886"/>
              <a:gd name="connsiteY2" fmla="*/ 694585 h 694585"/>
              <a:gd name="connsiteX3" fmla="*/ 69200 w 322886"/>
              <a:gd name="connsiteY3" fmla="*/ 694585 h 694585"/>
              <a:gd name="connsiteX4" fmla="*/ 0 w 322886"/>
              <a:gd name="connsiteY4" fmla="*/ 352584 h 69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86" h="694585">
                <a:moveTo>
                  <a:pt x="0" y="352584"/>
                </a:moveTo>
                <a:lnTo>
                  <a:pt x="322886" y="0"/>
                </a:lnTo>
                <a:lnTo>
                  <a:pt x="322886" y="694585"/>
                </a:lnTo>
                <a:lnTo>
                  <a:pt x="69200" y="694585"/>
                </a:lnTo>
                <a:lnTo>
                  <a:pt x="0" y="352584"/>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Title 3"/>
          <p:cNvSpPr txBox="1">
            <a:spLocks/>
          </p:cNvSpPr>
          <p:nvPr/>
        </p:nvSpPr>
        <p:spPr bwMode="auto">
          <a:xfrm>
            <a:off x="292308" y="2418894"/>
            <a:ext cx="8229600" cy="146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Verdana"/>
                <a:ea typeface="ＭＳ Ｐゴシック" charset="0"/>
                <a:cs typeface="Verdana"/>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r>
              <a:rPr lang="en-US" altLang="en-US" sz="3800" dirty="0" smtClean="0">
                <a:latin typeface="Verdana" panose="020B0604030504040204" pitchFamily="34" charset="0"/>
              </a:rPr>
              <a:t>Together</a:t>
            </a:r>
            <a:endParaRPr lang="en-US" altLang="en-US" sz="3800" dirty="0" smtClean="0">
              <a:solidFill>
                <a:srgbClr val="00678F"/>
              </a:solidFill>
              <a:latin typeface="Verdana" panose="020B0604030504040204" pitchFamily="34" charset="0"/>
            </a:endParaRPr>
          </a:p>
        </p:txBody>
      </p:sp>
      <p:sp>
        <p:nvSpPr>
          <p:cNvPr id="8" name="Title 3"/>
          <p:cNvSpPr txBox="1">
            <a:spLocks/>
          </p:cNvSpPr>
          <p:nvPr/>
        </p:nvSpPr>
        <p:spPr bwMode="auto">
          <a:xfrm>
            <a:off x="360000" y="2789416"/>
            <a:ext cx="8229600" cy="146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r>
              <a:rPr lang="en-US" altLang="en-US" sz="3800" b="1" dirty="0" smtClean="0">
                <a:solidFill>
                  <a:srgbClr val="FFFFFF"/>
                </a:solidFill>
              </a:rPr>
              <a:t>              , </a:t>
            </a:r>
            <a:r>
              <a:rPr lang="en-US" altLang="en-US" sz="3800" b="1" dirty="0" smtClean="0">
                <a:solidFill>
                  <a:schemeClr val="bg1"/>
                </a:solidFill>
              </a:rPr>
              <a:t>we engineer</a:t>
            </a:r>
            <a:br>
              <a:rPr lang="en-US" altLang="en-US" sz="3800" b="1" dirty="0" smtClean="0">
                <a:solidFill>
                  <a:schemeClr val="bg1"/>
                </a:solidFill>
              </a:rPr>
            </a:br>
            <a:r>
              <a:rPr lang="en-US" altLang="en-US" sz="3800" b="1" dirty="0" smtClean="0">
                <a:solidFill>
                  <a:schemeClr val="bg1"/>
                </a:solidFill>
              </a:rPr>
              <a:t>a brighter future. </a:t>
            </a:r>
            <a:endParaRPr lang="en-US" altLang="en-US" sz="3800" b="1" dirty="0">
              <a:solidFill>
                <a:schemeClr val="bg1"/>
              </a:solidFill>
            </a:endParaRPr>
          </a:p>
        </p:txBody>
      </p:sp>
      <p:sp>
        <p:nvSpPr>
          <p:cNvPr id="9" name="Title 5"/>
          <p:cNvSpPr txBox="1">
            <a:spLocks/>
          </p:cNvSpPr>
          <p:nvPr/>
        </p:nvSpPr>
        <p:spPr bwMode="auto">
          <a:xfrm>
            <a:off x="152472" y="4302653"/>
            <a:ext cx="8839057" cy="96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Verdana"/>
                <a:ea typeface="ＭＳ Ｐゴシック" charset="0"/>
                <a:cs typeface="Verdana"/>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altLang="en-US" sz="3600" dirty="0" smtClean="0">
                <a:latin typeface="Verdana" panose="020B0604030504040204" pitchFamily="34" charset="0"/>
              </a:rPr>
              <a:t>We look forward to your Support in this Endeavour</a:t>
            </a:r>
          </a:p>
        </p:txBody>
      </p:sp>
      <p:pic>
        <p:nvPicPr>
          <p:cNvPr id="12" name="Picture 11"/>
          <p:cNvPicPr>
            <a:picLocks noChangeAspect="1"/>
          </p:cNvPicPr>
          <p:nvPr/>
        </p:nvPicPr>
        <p:blipFill>
          <a:blip r:embed="rId3">
            <a:extLst>
              <a:ext uri="{28A0092B-C50C-407E-A947-70E740481C1C}">
                <a14:useLocalDpi xmlns="" xmlns:a14="http://schemas.microsoft.com/office/drawing/2010/main" val="0"/>
              </a:ext>
            </a:extLst>
          </a:blip>
          <a:srcRect l="2759" t="9946" r="2759" b="19892"/>
          <a:stretch>
            <a:fillRect/>
          </a:stretch>
        </p:blipFill>
        <p:spPr bwMode="auto">
          <a:xfrm>
            <a:off x="282387" y="6130600"/>
            <a:ext cx="2620605" cy="540000"/>
          </a:xfrm>
          <a:prstGeom prst="rect">
            <a:avLst/>
          </a:prstGeom>
          <a:noFill/>
          <a:ln>
            <a:noFill/>
          </a:ln>
        </p:spPr>
      </p:pic>
    </p:spTree>
    <p:extLst>
      <p:ext uri="{BB962C8B-B14F-4D97-AF65-F5344CB8AC3E}">
        <p14:creationId xmlns="" xmlns:p14="http://schemas.microsoft.com/office/powerpoint/2010/main" val="3818296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Thank you for your attention</a:t>
            </a:r>
            <a:endParaRPr lang="en-IN" dirty="0"/>
          </a:p>
        </p:txBody>
      </p:sp>
      <p:pic>
        <p:nvPicPr>
          <p:cNvPr id="7" name="Picture 2" descr="http://rehabrobotics.org/images/hand4.gif"/>
          <p:cNvPicPr>
            <a:picLocks noGrp="1" noChangeAspect="1" noChangeArrowheads="1"/>
          </p:cNvPicPr>
          <p:nvPr>
            <p:ph sz="quarter" idx="14"/>
          </p:nvPr>
        </p:nvPicPr>
        <p:blipFill>
          <a:blip r:embed="rId2" cstate="print"/>
          <a:srcRect/>
          <a:stretch>
            <a:fillRect/>
          </a:stretch>
        </p:blipFill>
        <p:spPr bwMode="auto">
          <a:xfrm>
            <a:off x="2197331" y="1362211"/>
            <a:ext cx="4749339" cy="4687887"/>
          </a:xfrm>
          <a:prstGeom prst="rect">
            <a:avLst/>
          </a:prstGeom>
          <a:noFill/>
        </p:spPr>
      </p:pic>
      <p:sp>
        <p:nvSpPr>
          <p:cNvPr id="8" name="Slide Number Placeholder 7"/>
          <p:cNvSpPr>
            <a:spLocks noGrp="1"/>
          </p:cNvSpPr>
          <p:nvPr>
            <p:ph type="sldNum" sz="quarter" idx="16"/>
          </p:nvPr>
        </p:nvSpPr>
        <p:spPr/>
        <p:txBody>
          <a:bodyPr/>
          <a:lstStyle/>
          <a:p>
            <a:pPr>
              <a:defRPr/>
            </a:pPr>
            <a:fld id="{D3A5D731-B9C6-7D47-856A-3907FB9208F6}" type="slidenum">
              <a:rPr lang="en-US" smtClean="0"/>
              <a:pPr>
                <a:defRPr/>
              </a:pPr>
              <a:t>37</a:t>
            </a:fld>
            <a:endParaRPr lang="en-US" dirty="0"/>
          </a:p>
        </p:txBody>
      </p:sp>
      <p:sp>
        <p:nvSpPr>
          <p:cNvPr id="3" name="TextBox 2"/>
          <p:cNvSpPr txBox="1"/>
          <p:nvPr/>
        </p:nvSpPr>
        <p:spPr>
          <a:xfrm>
            <a:off x="36000" y="1440000"/>
            <a:ext cx="3223394" cy="923330"/>
          </a:xfrm>
          <a:prstGeom prst="rect">
            <a:avLst/>
          </a:prstGeom>
          <a:ln>
            <a:noFill/>
          </a:ln>
        </p:spPr>
        <p:txBody>
          <a:bodyPr wrap="square" rtlCol="0">
            <a:spAutoFit/>
          </a:bodyPr>
          <a:lstStyle/>
          <a:p>
            <a:r>
              <a:rPr lang="en-US" dirty="0" smtClean="0">
                <a:solidFill>
                  <a:srgbClr val="FF0000"/>
                </a:solidFill>
              </a:rPr>
              <a:t>To know more, visit:</a:t>
            </a:r>
          </a:p>
          <a:p>
            <a:r>
              <a:rPr lang="en-US" dirty="0" smtClean="0"/>
              <a:t>http://ieee.org and http://ieeebombay.org </a:t>
            </a:r>
          </a:p>
        </p:txBody>
      </p:sp>
      <p:sp>
        <p:nvSpPr>
          <p:cNvPr id="4" name="TextBox 3"/>
          <p:cNvSpPr txBox="1"/>
          <p:nvPr/>
        </p:nvSpPr>
        <p:spPr>
          <a:xfrm>
            <a:off x="4896465" y="1440000"/>
            <a:ext cx="4142604" cy="1200329"/>
          </a:xfrm>
          <a:prstGeom prst="rect">
            <a:avLst/>
          </a:prstGeom>
          <a:ln>
            <a:noFill/>
          </a:ln>
        </p:spPr>
        <p:txBody>
          <a:bodyPr wrap="square" rtlCol="0">
            <a:spAutoFit/>
          </a:bodyPr>
          <a:lstStyle/>
          <a:p>
            <a:r>
              <a:rPr lang="en-US" dirty="0" smtClean="0">
                <a:solidFill>
                  <a:srgbClr val="FF0000"/>
                </a:solidFill>
              </a:rPr>
              <a:t>Acknowledgements: </a:t>
            </a:r>
          </a:p>
          <a:p>
            <a:pPr marL="36000">
              <a:buFont typeface="Arial" pitchFamily="34" charset="0"/>
              <a:buChar char="•"/>
            </a:pPr>
            <a:r>
              <a:rPr lang="en-US" dirty="0" smtClean="0"/>
              <a:t> Mr. Aiyappan Pillai, Secretary</a:t>
            </a:r>
          </a:p>
          <a:p>
            <a:pPr marL="36000">
              <a:buFont typeface="Arial" pitchFamily="34" charset="0"/>
              <a:buChar char="•"/>
            </a:pPr>
            <a:r>
              <a:rPr lang="en-US" dirty="0" smtClean="0"/>
              <a:t> IEEE India Office</a:t>
            </a:r>
          </a:p>
          <a:p>
            <a:pPr marL="36000">
              <a:buFont typeface="Arial" pitchFamily="34" charset="0"/>
              <a:buChar char="•"/>
            </a:pPr>
            <a:r>
              <a:rPr lang="en-US" dirty="0" smtClean="0"/>
              <a:t> Members of the Execom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         =</a:t>
            </a:r>
          </a:p>
        </p:txBody>
      </p:sp>
      <p:sp>
        <p:nvSpPr>
          <p:cNvPr id="3" name="Content Placeholder 2"/>
          <p:cNvSpPr>
            <a:spLocks noGrp="1"/>
          </p:cNvSpPr>
          <p:nvPr>
            <p:ph sz="quarter" idx="14"/>
          </p:nvPr>
        </p:nvSpPr>
        <p:spPr/>
        <p:txBody>
          <a:bodyPr>
            <a:noAutofit/>
          </a:bodyPr>
          <a:lstStyle/>
          <a:p>
            <a:pPr marL="324000" indent="-324000">
              <a:spcBef>
                <a:spcPts val="600"/>
              </a:spcBef>
            </a:pPr>
            <a:r>
              <a:rPr lang="en-IN" sz="1550" dirty="0" smtClean="0"/>
              <a:t>American Institute of Electrical Engineers (AIEE) was formed in 1884 by a small group of individuals in the electrical professions. Norvin Green was its founding President.</a:t>
            </a:r>
          </a:p>
          <a:p>
            <a:pPr marL="324000" indent="-324000">
              <a:spcBef>
                <a:spcPts val="600"/>
              </a:spcBef>
            </a:pPr>
            <a:r>
              <a:rPr lang="en-IN" sz="1550" b="1" dirty="0" smtClean="0"/>
              <a:t>Aim? </a:t>
            </a:r>
            <a:r>
              <a:rPr lang="en-IN" sz="1550" dirty="0" smtClean="0"/>
              <a:t>To aid them in their efforts to apply innovation for the betterment of humanity.</a:t>
            </a:r>
          </a:p>
          <a:p>
            <a:pPr marL="324000" indent="-324000">
              <a:spcBef>
                <a:spcPts val="600"/>
              </a:spcBef>
            </a:pPr>
            <a:r>
              <a:rPr lang="en-IN" sz="1550" dirty="0" smtClean="0"/>
              <a:t>Thomas Edison and Alexander Graham Bell representing power and telephone industries respectively were among the founding members.</a:t>
            </a:r>
          </a:p>
          <a:p>
            <a:pPr marL="324000" indent="-324000">
              <a:spcBef>
                <a:spcPts val="600"/>
              </a:spcBef>
            </a:pPr>
            <a:r>
              <a:rPr lang="en-IN" sz="1550" dirty="0" smtClean="0"/>
              <a:t>With Guglielmo Marconi’s wireless telegraphy experiments in 1895-1896, followed by inventions of John Fleming’s diode and Lee de Forest’s triode, a new ‘radio’ industry was born. With the new industry arose a new society in 1912 - the Institute of Radio Engineers (IRE).</a:t>
            </a:r>
          </a:p>
          <a:p>
            <a:pPr marL="324000" indent="-324000">
              <a:spcBef>
                <a:spcPts val="600"/>
              </a:spcBef>
            </a:pPr>
            <a:r>
              <a:rPr lang="en-IN" sz="1550" dirty="0" smtClean="0"/>
              <a:t>Then – the unusually the best had happened! On 1 January 1963, the AIEE and the IRE merged to form the Institute of Electrical and Electronics Engineers (IEEE).</a:t>
            </a:r>
          </a:p>
          <a:p>
            <a:pPr marL="324000" indent="-324000">
              <a:spcBef>
                <a:spcPts val="600"/>
              </a:spcBef>
            </a:pPr>
            <a:r>
              <a:rPr lang="en-IN" sz="1550" dirty="0" smtClean="0"/>
              <a:t>Over the decades that followed, the social roles of the technologies under IEEE’s aegis continued to spread across the world and reach into more and more areas of people's lives. </a:t>
            </a:r>
          </a:p>
          <a:p>
            <a:pPr marL="324000" indent="-324000">
              <a:spcBef>
                <a:spcPts val="600"/>
              </a:spcBef>
            </a:pPr>
            <a:r>
              <a:rPr lang="en-IN" sz="1550" dirty="0" smtClean="0"/>
              <a:t>This is what some prefer to call - </a:t>
            </a:r>
            <a:r>
              <a:rPr lang="en-IN" sz="1550" b="1" i="1" dirty="0" smtClean="0"/>
              <a:t>Growth and globalization</a:t>
            </a:r>
            <a:r>
              <a:rPr lang="en-IN" sz="1550" dirty="0" smtClean="0"/>
              <a:t>.</a:t>
            </a:r>
          </a:p>
        </p:txBody>
      </p:sp>
      <p:sp>
        <p:nvSpPr>
          <p:cNvPr id="6" name="Slide Number Placeholder 5"/>
          <p:cNvSpPr>
            <a:spLocks noGrp="1"/>
          </p:cNvSpPr>
          <p:nvPr>
            <p:ph type="sldNum" sz="quarter" idx="16"/>
          </p:nvPr>
        </p:nvSpPr>
        <p:spPr/>
        <p:txBody>
          <a:bodyPr/>
          <a:lstStyle/>
          <a:p>
            <a:pPr>
              <a:defRPr/>
            </a:pPr>
            <a:fld id="{D3A5D731-B9C6-7D47-856A-3907FB9208F6}" type="slidenum">
              <a:rPr lang="en-US" smtClean="0"/>
              <a:pPr>
                <a:defRPr/>
              </a:pPr>
              <a:t>4</a:t>
            </a:fld>
            <a:endParaRPr lang="en-US" dirty="0"/>
          </a:p>
        </p:txBody>
      </p:sp>
      <p:pic>
        <p:nvPicPr>
          <p:cNvPr id="8" name="Picture 18" descr="aie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99120" y="338799"/>
            <a:ext cx="72556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ire.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087601" y="337731"/>
            <a:ext cx="1006061"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ieee.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4032144" y="326359"/>
            <a:ext cx="23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66458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p:cNvSpPr>
            <a:spLocks noGrp="1"/>
          </p:cNvSpPr>
          <p:nvPr>
            <p:ph type="title"/>
          </p:nvPr>
        </p:nvSpPr>
        <p:spPr>
          <a:xfrm>
            <a:off x="366713" y="196850"/>
            <a:ext cx="8382000" cy="1030288"/>
          </a:xfrm>
        </p:spPr>
        <p:txBody>
          <a:bodyPr/>
          <a:lstStyle/>
          <a:p>
            <a:pPr eaLnBrk="1" hangingPunct="1"/>
            <a:r>
              <a:rPr lang="en-US" altLang="en-US" sz="4000" dirty="0" smtClean="0">
                <a:latin typeface="Verdana" panose="020B0604030504040204" pitchFamily="34" charset="0"/>
              </a:rPr>
              <a:t>IEEE Today at a Glance</a:t>
            </a:r>
          </a:p>
        </p:txBody>
      </p:sp>
      <p:grpSp>
        <p:nvGrpSpPr>
          <p:cNvPr id="2" name="Group 35"/>
          <p:cNvGrpSpPr>
            <a:grpSpLocks/>
          </p:cNvGrpSpPr>
          <p:nvPr/>
        </p:nvGrpSpPr>
        <p:grpSpPr bwMode="auto">
          <a:xfrm>
            <a:off x="703263" y="1850104"/>
            <a:ext cx="2500312" cy="1744663"/>
            <a:chOff x="703899" y="1879485"/>
            <a:chExt cx="2499360" cy="1745034"/>
          </a:xfrm>
        </p:grpSpPr>
        <p:pic>
          <p:nvPicPr>
            <p:cNvPr id="26657" name="Picture 17"/>
            <p:cNvPicPr>
              <a:picLocks/>
            </p:cNvPicPr>
            <p:nvPr/>
          </p:nvPicPr>
          <p:blipFill>
            <a:blip r:embed="rId2">
              <a:extLst>
                <a:ext uri="{28A0092B-C50C-407E-A947-70E740481C1C}">
                  <a14:useLocalDpi xmlns="" xmlns:a14="http://schemas.microsoft.com/office/drawing/2010/main" val="0"/>
                </a:ext>
              </a:extLst>
            </a:blip>
            <a:srcRect/>
            <a:stretch>
              <a:fillRect/>
            </a:stretch>
          </p:blipFill>
          <p:spPr bwMode="auto">
            <a:xfrm>
              <a:off x="703899" y="1879485"/>
              <a:ext cx="2499360" cy="1745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58" name="Picture 2" descr="twopeople.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535911" y="2863854"/>
              <a:ext cx="694267"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59" name="Rectangle 7"/>
            <p:cNvSpPr>
              <a:spLocks noChangeArrowheads="1"/>
            </p:cNvSpPr>
            <p:nvPr/>
          </p:nvSpPr>
          <p:spPr bwMode="auto">
            <a:xfrm>
              <a:off x="831909" y="2059505"/>
              <a:ext cx="21434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2200" b="1" dirty="0">
                  <a:solidFill>
                    <a:schemeClr val="accent1"/>
                  </a:solidFill>
                </a:rPr>
                <a:t>431,000+</a:t>
              </a:r>
            </a:p>
            <a:p>
              <a:pPr algn="ctr" eaLnBrk="1" hangingPunct="1"/>
              <a:r>
                <a:rPr lang="en-US" altLang="en-US" sz="1700" dirty="0">
                  <a:solidFill>
                    <a:schemeClr val="accent1"/>
                  </a:solidFill>
                </a:rPr>
                <a:t>Members</a:t>
              </a:r>
            </a:p>
          </p:txBody>
        </p:sp>
      </p:grpSp>
      <p:grpSp>
        <p:nvGrpSpPr>
          <p:cNvPr id="3" name="Group 38"/>
          <p:cNvGrpSpPr>
            <a:grpSpLocks/>
          </p:cNvGrpSpPr>
          <p:nvPr/>
        </p:nvGrpSpPr>
        <p:grpSpPr bwMode="auto">
          <a:xfrm>
            <a:off x="703263" y="4291679"/>
            <a:ext cx="2500312" cy="1744663"/>
            <a:chOff x="703899" y="4320426"/>
            <a:chExt cx="2499360" cy="1745034"/>
          </a:xfrm>
        </p:grpSpPr>
        <p:pic>
          <p:nvPicPr>
            <p:cNvPr id="26654" name="Picture 29"/>
            <p:cNvPicPr>
              <a:picLocks/>
            </p:cNvPicPr>
            <p:nvPr/>
          </p:nvPicPr>
          <p:blipFill>
            <a:blip r:embed="rId2">
              <a:extLst>
                <a:ext uri="{28A0092B-C50C-407E-A947-70E740481C1C}">
                  <a14:useLocalDpi xmlns="" xmlns:a14="http://schemas.microsoft.com/office/drawing/2010/main" val="0"/>
                </a:ext>
              </a:extLst>
            </a:blip>
            <a:srcRect/>
            <a:stretch>
              <a:fillRect/>
            </a:stretch>
          </p:blipFill>
          <p:spPr bwMode="auto">
            <a:xfrm>
              <a:off x="703899" y="4320426"/>
              <a:ext cx="2499360" cy="1745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55" name="Rectangle 13"/>
            <p:cNvSpPr>
              <a:spLocks noChangeArrowheads="1"/>
            </p:cNvSpPr>
            <p:nvPr/>
          </p:nvSpPr>
          <p:spPr bwMode="auto">
            <a:xfrm>
              <a:off x="768961" y="4474447"/>
              <a:ext cx="2393038" cy="692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2200" b="1" dirty="0">
                  <a:solidFill>
                    <a:srgbClr val="71953D"/>
                  </a:solidFill>
                </a:rPr>
                <a:t>1,400+</a:t>
              </a:r>
            </a:p>
            <a:p>
              <a:pPr algn="ctr" eaLnBrk="1" hangingPunct="1"/>
              <a:r>
                <a:rPr lang="en-US" altLang="en-US" sz="1700" dirty="0">
                  <a:solidFill>
                    <a:srgbClr val="71953D"/>
                  </a:solidFill>
                </a:rPr>
                <a:t>Annual Conferences</a:t>
              </a:r>
            </a:p>
          </p:txBody>
        </p:sp>
        <p:pic>
          <p:nvPicPr>
            <p:cNvPr id="26656" name="Picture 3" descr="dialog.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569779" y="5294547"/>
              <a:ext cx="614623" cy="621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 name="Group 37"/>
          <p:cNvGrpSpPr>
            <a:grpSpLocks/>
          </p:cNvGrpSpPr>
          <p:nvPr/>
        </p:nvGrpSpPr>
        <p:grpSpPr bwMode="auto">
          <a:xfrm>
            <a:off x="6048375" y="1850104"/>
            <a:ext cx="2516188" cy="1744663"/>
            <a:chOff x="6048731" y="1879485"/>
            <a:chExt cx="2516293" cy="1745034"/>
          </a:xfrm>
        </p:grpSpPr>
        <p:pic>
          <p:nvPicPr>
            <p:cNvPr id="26651" name="Picture 28"/>
            <p:cNvPicPr>
              <a:picLocks/>
            </p:cNvPicPr>
            <p:nvPr/>
          </p:nvPicPr>
          <p:blipFill>
            <a:blip r:embed="rId2">
              <a:extLst>
                <a:ext uri="{28A0092B-C50C-407E-A947-70E740481C1C}">
                  <a14:useLocalDpi xmlns="" xmlns:a14="http://schemas.microsoft.com/office/drawing/2010/main" val="0"/>
                </a:ext>
              </a:extLst>
            </a:blip>
            <a:srcRect/>
            <a:stretch>
              <a:fillRect/>
            </a:stretch>
          </p:blipFill>
          <p:spPr bwMode="auto">
            <a:xfrm>
              <a:off x="6065664" y="1879485"/>
              <a:ext cx="2499360" cy="1745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52" name="Rectangle 10"/>
            <p:cNvSpPr>
              <a:spLocks noChangeArrowheads="1"/>
            </p:cNvSpPr>
            <p:nvPr/>
          </p:nvSpPr>
          <p:spPr bwMode="auto">
            <a:xfrm>
              <a:off x="6048731" y="2059505"/>
              <a:ext cx="2408068"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2200" b="1" dirty="0">
                  <a:solidFill>
                    <a:schemeClr val="accent1"/>
                  </a:solidFill>
                </a:rPr>
                <a:t>160+</a:t>
              </a:r>
            </a:p>
            <a:p>
              <a:pPr algn="ctr" eaLnBrk="1" hangingPunct="1"/>
              <a:r>
                <a:rPr lang="en-US" altLang="en-US" sz="1700" dirty="0">
                  <a:solidFill>
                    <a:schemeClr val="accent1"/>
                  </a:solidFill>
                </a:rPr>
                <a:t>Countries</a:t>
              </a:r>
            </a:p>
          </p:txBody>
        </p:sp>
        <p:pic>
          <p:nvPicPr>
            <p:cNvPr id="26653" name="Picture 21" descr="globe.png"/>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957399" y="2792792"/>
              <a:ext cx="747268" cy="7942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7" name="Group 36"/>
          <p:cNvGrpSpPr>
            <a:grpSpLocks/>
          </p:cNvGrpSpPr>
          <p:nvPr/>
        </p:nvGrpSpPr>
        <p:grpSpPr bwMode="auto">
          <a:xfrm>
            <a:off x="3405188" y="1850104"/>
            <a:ext cx="2498725" cy="1744663"/>
            <a:chOff x="3404764" y="1879485"/>
            <a:chExt cx="2499360" cy="1745034"/>
          </a:xfrm>
        </p:grpSpPr>
        <p:pic>
          <p:nvPicPr>
            <p:cNvPr id="26648" name="Picture 27"/>
            <p:cNvPicPr>
              <a:picLocks/>
            </p:cNvPicPr>
            <p:nvPr/>
          </p:nvPicPr>
          <p:blipFill>
            <a:blip r:embed="rId2">
              <a:extLst>
                <a:ext uri="{28A0092B-C50C-407E-A947-70E740481C1C}">
                  <a14:useLocalDpi xmlns="" xmlns:a14="http://schemas.microsoft.com/office/drawing/2010/main" val="0"/>
                </a:ext>
              </a:extLst>
            </a:blip>
            <a:srcRect/>
            <a:stretch>
              <a:fillRect/>
            </a:stretch>
          </p:blipFill>
          <p:spPr bwMode="auto">
            <a:xfrm>
              <a:off x="3404764" y="1879485"/>
              <a:ext cx="2499360" cy="1745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49" name="Rectangle 8"/>
            <p:cNvSpPr>
              <a:spLocks noChangeArrowheads="1"/>
            </p:cNvSpPr>
            <p:nvPr/>
          </p:nvSpPr>
          <p:spPr bwMode="auto">
            <a:xfrm>
              <a:off x="3404764" y="1882529"/>
              <a:ext cx="249935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2200" b="1" dirty="0">
                  <a:solidFill>
                    <a:schemeClr val="accent1"/>
                  </a:solidFill>
                </a:rPr>
                <a:t>45</a:t>
              </a:r>
            </a:p>
            <a:p>
              <a:pPr algn="ctr" eaLnBrk="1" hangingPunct="1"/>
              <a:r>
                <a:rPr lang="en-US" altLang="en-US" sz="1700" dirty="0">
                  <a:solidFill>
                    <a:schemeClr val="accent1"/>
                  </a:solidFill>
                </a:rPr>
                <a:t>Technical Societies and Councils</a:t>
              </a:r>
            </a:p>
          </p:txBody>
        </p:sp>
        <p:pic>
          <p:nvPicPr>
            <p:cNvPr id="26650" name="Picture 22" descr="atom.png"/>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4262970" y="2785870"/>
              <a:ext cx="749300" cy="695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 name="Group 40"/>
          <p:cNvGrpSpPr>
            <a:grpSpLocks/>
          </p:cNvGrpSpPr>
          <p:nvPr/>
        </p:nvGrpSpPr>
        <p:grpSpPr bwMode="auto">
          <a:xfrm>
            <a:off x="6065838" y="4291679"/>
            <a:ext cx="2498725" cy="1744663"/>
            <a:chOff x="6065664" y="4320426"/>
            <a:chExt cx="2499360" cy="1745034"/>
          </a:xfrm>
        </p:grpSpPr>
        <p:pic>
          <p:nvPicPr>
            <p:cNvPr id="26644" name="Picture 31"/>
            <p:cNvPicPr>
              <a:picLocks/>
            </p:cNvPicPr>
            <p:nvPr/>
          </p:nvPicPr>
          <p:blipFill>
            <a:blip r:embed="rId2">
              <a:extLst>
                <a:ext uri="{28A0092B-C50C-407E-A947-70E740481C1C}">
                  <a14:useLocalDpi xmlns="" xmlns:a14="http://schemas.microsoft.com/office/drawing/2010/main" val="0"/>
                </a:ext>
              </a:extLst>
            </a:blip>
            <a:srcRect/>
            <a:stretch>
              <a:fillRect/>
            </a:stretch>
          </p:blipFill>
          <p:spPr bwMode="auto">
            <a:xfrm>
              <a:off x="6065664" y="4320426"/>
              <a:ext cx="2499360" cy="1745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45" name="Rectangle 11"/>
            <p:cNvSpPr>
              <a:spLocks noChangeArrowheads="1"/>
            </p:cNvSpPr>
            <p:nvPr/>
          </p:nvSpPr>
          <p:spPr bwMode="auto">
            <a:xfrm>
              <a:off x="6116477" y="4474447"/>
              <a:ext cx="2416789" cy="708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2200" b="1" dirty="0">
                  <a:solidFill>
                    <a:srgbClr val="71953D"/>
                  </a:solidFill>
                </a:rPr>
                <a:t>170</a:t>
              </a:r>
            </a:p>
            <a:p>
              <a:pPr algn="ctr" eaLnBrk="1" hangingPunct="1"/>
              <a:r>
                <a:rPr lang="en-US" altLang="en-US" sz="1700" dirty="0">
                  <a:solidFill>
                    <a:srgbClr val="71953D"/>
                  </a:solidFill>
                </a:rPr>
                <a:t>Top-cited Periodicals</a:t>
              </a:r>
            </a:p>
          </p:txBody>
        </p:sp>
        <p:sp>
          <p:nvSpPr>
            <p:cNvPr id="25" name="Rectangle 24"/>
            <p:cNvSpPr/>
            <p:nvPr/>
          </p:nvSpPr>
          <p:spPr>
            <a:xfrm>
              <a:off x="6858027" y="5227082"/>
              <a:ext cx="976561" cy="70023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6647" name="Picture 23" descr="book.png"/>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6942021" y="5286080"/>
              <a:ext cx="804981" cy="587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 name="Group 33"/>
          <p:cNvGrpSpPr>
            <a:grpSpLocks/>
          </p:cNvGrpSpPr>
          <p:nvPr/>
        </p:nvGrpSpPr>
        <p:grpSpPr bwMode="auto">
          <a:xfrm>
            <a:off x="576263" y="1486567"/>
            <a:ext cx="8040687" cy="339725"/>
            <a:chOff x="575736" y="1516524"/>
            <a:chExt cx="8041971" cy="338554"/>
          </a:xfrm>
        </p:grpSpPr>
        <p:pic>
          <p:nvPicPr>
            <p:cNvPr id="26642" name="Picture 25" descr="rule-screen-grab.png"/>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flipV="1">
              <a:off x="769107" y="1635712"/>
              <a:ext cx="7848600" cy="183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43" name="Rectangle 15"/>
            <p:cNvSpPr>
              <a:spLocks noChangeArrowheads="1"/>
            </p:cNvSpPr>
            <p:nvPr/>
          </p:nvSpPr>
          <p:spPr bwMode="auto">
            <a:xfrm>
              <a:off x="575736" y="1516524"/>
              <a:ext cx="2285997" cy="33855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r>
                <a:rPr lang="en-US" altLang="en-US" sz="1600" b="1" dirty="0">
                  <a:solidFill>
                    <a:schemeClr val="tx2"/>
                  </a:solidFill>
                </a:rPr>
                <a:t>Our Global Reach</a:t>
              </a:r>
            </a:p>
          </p:txBody>
        </p:sp>
      </p:grpSp>
      <p:grpSp>
        <p:nvGrpSpPr>
          <p:cNvPr id="10" name="Group 34"/>
          <p:cNvGrpSpPr>
            <a:grpSpLocks/>
          </p:cNvGrpSpPr>
          <p:nvPr/>
        </p:nvGrpSpPr>
        <p:grpSpPr bwMode="auto">
          <a:xfrm>
            <a:off x="566738" y="3848767"/>
            <a:ext cx="8050212" cy="339725"/>
            <a:chOff x="567270" y="3878784"/>
            <a:chExt cx="8050437" cy="338554"/>
          </a:xfrm>
        </p:grpSpPr>
        <p:pic>
          <p:nvPicPr>
            <p:cNvPr id="26640" name="Picture 26" descr="rule-screen-grab.png"/>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flipV="1">
              <a:off x="769107" y="3984391"/>
              <a:ext cx="7848600" cy="183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41" name="Rectangle 14"/>
            <p:cNvSpPr>
              <a:spLocks noChangeArrowheads="1"/>
            </p:cNvSpPr>
            <p:nvPr/>
          </p:nvSpPr>
          <p:spPr bwMode="auto">
            <a:xfrm>
              <a:off x="567270" y="3878784"/>
              <a:ext cx="2836941" cy="33855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r>
                <a:rPr lang="en-US" altLang="en-US" sz="1600" b="1" dirty="0">
                  <a:solidFill>
                    <a:srgbClr val="71953D"/>
                  </a:solidFill>
                </a:rPr>
                <a:t>Our Technical Breadth</a:t>
              </a:r>
            </a:p>
          </p:txBody>
        </p:sp>
      </p:grpSp>
      <p:grpSp>
        <p:nvGrpSpPr>
          <p:cNvPr id="11" name="Group 39"/>
          <p:cNvGrpSpPr>
            <a:grpSpLocks/>
          </p:cNvGrpSpPr>
          <p:nvPr/>
        </p:nvGrpSpPr>
        <p:grpSpPr bwMode="auto">
          <a:xfrm>
            <a:off x="3395663" y="4291679"/>
            <a:ext cx="2517775" cy="1744663"/>
            <a:chOff x="3396297" y="4320426"/>
            <a:chExt cx="2516973" cy="1745034"/>
          </a:xfrm>
        </p:grpSpPr>
        <p:pic>
          <p:nvPicPr>
            <p:cNvPr id="26637" name="Picture 30"/>
            <p:cNvPicPr>
              <a:picLocks/>
            </p:cNvPicPr>
            <p:nvPr/>
          </p:nvPicPr>
          <p:blipFill>
            <a:blip r:embed="rId2">
              <a:extLst>
                <a:ext uri="{28A0092B-C50C-407E-A947-70E740481C1C}">
                  <a14:useLocalDpi xmlns="" xmlns:a14="http://schemas.microsoft.com/office/drawing/2010/main" val="0"/>
                </a:ext>
              </a:extLst>
            </a:blip>
            <a:srcRect/>
            <a:stretch>
              <a:fillRect/>
            </a:stretch>
          </p:blipFill>
          <p:spPr bwMode="auto">
            <a:xfrm>
              <a:off x="3404764" y="4320426"/>
              <a:ext cx="2499360" cy="1745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38" name="Rectangle 12"/>
            <p:cNvSpPr>
              <a:spLocks noChangeArrowheads="1"/>
            </p:cNvSpPr>
            <p:nvPr/>
          </p:nvSpPr>
          <p:spPr bwMode="auto">
            <a:xfrm>
              <a:off x="3396297" y="4474447"/>
              <a:ext cx="2516973" cy="692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2200" b="1" dirty="0">
                  <a:solidFill>
                    <a:srgbClr val="71953D"/>
                  </a:solidFill>
                </a:rPr>
                <a:t>3,700,000+</a:t>
              </a:r>
            </a:p>
            <a:p>
              <a:pPr algn="ctr" eaLnBrk="1" hangingPunct="1"/>
              <a:r>
                <a:rPr lang="en-US" altLang="en-US" sz="1700" dirty="0">
                  <a:solidFill>
                    <a:srgbClr val="71953D"/>
                  </a:solidFill>
                </a:rPr>
                <a:t>Technical Documents</a:t>
              </a:r>
            </a:p>
          </p:txBody>
        </p:sp>
        <p:pic>
          <p:nvPicPr>
            <p:cNvPr id="26639" name="Picture 32" descr="document-gray.png"/>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4360333" y="5226811"/>
              <a:ext cx="533409" cy="6988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34" name="Picture 33" descr="IEEE Bombay Section Logo - Hires.jpg"/>
          <p:cNvPicPr>
            <a:picLocks noChangeAspect="1"/>
          </p:cNvPicPr>
          <p:nvPr/>
        </p:nvPicPr>
        <p:blipFill>
          <a:blip r:embed="rId10"/>
          <a:stretch>
            <a:fillRect/>
          </a:stretch>
        </p:blipFill>
        <p:spPr>
          <a:xfrm>
            <a:off x="280800" y="6130800"/>
            <a:ext cx="3082500" cy="540000"/>
          </a:xfrm>
          <a:prstGeom prst="rect">
            <a:avLst/>
          </a:prstGeom>
        </p:spPr>
      </p:pic>
    </p:spTree>
    <p:extLst>
      <p:ext uri="{BB962C8B-B14F-4D97-AF65-F5344CB8AC3E}">
        <p14:creationId xmlns="" xmlns:p14="http://schemas.microsoft.com/office/powerpoint/2010/main" val="1880129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Rectangle 10"/>
          <p:cNvSpPr>
            <a:spLocks noGrp="1" noChangeArrowheads="1"/>
          </p:cNvSpPr>
          <p:nvPr>
            <p:ph type="title"/>
          </p:nvPr>
        </p:nvSpPr>
        <p:spPr/>
        <p:txBody>
          <a:bodyPr/>
          <a:lstStyle/>
          <a:p>
            <a:pPr eaLnBrk="1" hangingPunct="1"/>
            <a:r>
              <a:rPr lang="en-US" altLang="en-US" sz="4000" dirty="0" smtClean="0"/>
              <a:t>IEEE m</a:t>
            </a:r>
            <a:r>
              <a:rPr lang="en-US" altLang="en-US" sz="3600" dirty="0" smtClean="0"/>
              <a:t>embership</a:t>
            </a:r>
            <a:r>
              <a:rPr lang="en-US" altLang="en-US" sz="4000" dirty="0" smtClean="0"/>
              <a:t> by Region</a:t>
            </a:r>
          </a:p>
        </p:txBody>
      </p:sp>
      <p:pic>
        <p:nvPicPr>
          <p:cNvPr id="21" name="Picture 2"/>
          <p:cNvPicPr>
            <a:picLocks noChangeAspect="1" noChangeArrowheads="1"/>
          </p:cNvPicPr>
          <p:nvPr/>
        </p:nvPicPr>
        <p:blipFill>
          <a:blip r:embed="rId2"/>
          <a:srcRect l="9705" t="7804" r="54455" b="6013"/>
          <a:stretch>
            <a:fillRect/>
          </a:stretch>
        </p:blipFill>
        <p:spPr bwMode="auto">
          <a:xfrm>
            <a:off x="-5" y="1427960"/>
            <a:ext cx="2561870" cy="5400000"/>
          </a:xfrm>
          <a:prstGeom prst="rect">
            <a:avLst/>
          </a:prstGeom>
          <a:noFill/>
          <a:ln w="9525">
            <a:noFill/>
            <a:miter lim="800000"/>
            <a:headEnd/>
            <a:tailEnd/>
          </a:ln>
        </p:spPr>
      </p:pic>
      <p:sp>
        <p:nvSpPr>
          <p:cNvPr id="25" name="TextBox 24"/>
          <p:cNvSpPr txBox="1"/>
          <p:nvPr/>
        </p:nvSpPr>
        <p:spPr>
          <a:xfrm>
            <a:off x="2838419" y="5856753"/>
            <a:ext cx="4788000" cy="923330"/>
          </a:xfrm>
          <a:prstGeom prst="rect">
            <a:avLst/>
          </a:prstGeom>
          <a:ln>
            <a:noFill/>
          </a:ln>
        </p:spPr>
        <p:txBody>
          <a:bodyPr wrap="square" rtlCol="0">
            <a:spAutoFit/>
          </a:bodyPr>
          <a:lstStyle/>
          <a:p>
            <a:r>
              <a:rPr lang="en-IN" dirty="0" smtClean="0">
                <a:solidFill>
                  <a:srgbClr val="FF0000"/>
                </a:solidFill>
              </a:rPr>
              <a:t>Bombay Section – Over 7000 members</a:t>
            </a:r>
          </a:p>
          <a:p>
            <a:r>
              <a:rPr lang="en-IN" dirty="0" smtClean="0">
                <a:solidFill>
                  <a:srgbClr val="FF0000"/>
                </a:solidFill>
              </a:rPr>
              <a:t>Professional members:  1700+ </a:t>
            </a:r>
          </a:p>
          <a:p>
            <a:r>
              <a:rPr lang="en-IN" dirty="0" smtClean="0">
                <a:solidFill>
                  <a:srgbClr val="FF0000"/>
                </a:solidFill>
              </a:rPr>
              <a:t>Student members:  5300+</a:t>
            </a:r>
          </a:p>
        </p:txBody>
      </p:sp>
      <p:pic>
        <p:nvPicPr>
          <p:cNvPr id="2050" name="Picture 2"/>
          <p:cNvPicPr>
            <a:picLocks noChangeAspect="1" noChangeArrowheads="1"/>
          </p:cNvPicPr>
          <p:nvPr/>
        </p:nvPicPr>
        <p:blipFill>
          <a:blip r:embed="rId3"/>
          <a:srcRect l="4561" r="3420" b="1909"/>
          <a:stretch>
            <a:fillRect/>
          </a:stretch>
        </p:blipFill>
        <p:spPr bwMode="auto">
          <a:xfrm>
            <a:off x="2544945" y="1543050"/>
            <a:ext cx="6471119" cy="4120331"/>
          </a:xfrm>
          <a:prstGeom prst="rect">
            <a:avLst/>
          </a:prstGeom>
          <a:noFill/>
          <a:ln w="9525">
            <a:noFill/>
            <a:miter lim="800000"/>
            <a:headEnd/>
            <a:tailEnd/>
          </a:ln>
        </p:spPr>
      </p:pic>
    </p:spTree>
    <p:extLst>
      <p:ext uri="{BB962C8B-B14F-4D97-AF65-F5344CB8AC3E}">
        <p14:creationId xmlns="" xmlns:p14="http://schemas.microsoft.com/office/powerpoint/2010/main" val="3691711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366713" y="196850"/>
            <a:ext cx="8382000" cy="1030288"/>
          </a:xfrm>
        </p:spPr>
        <p:txBody>
          <a:bodyPr/>
          <a:lstStyle/>
          <a:p>
            <a:pPr eaLnBrk="1" hangingPunct="1"/>
            <a:r>
              <a:rPr lang="en-US" altLang="ko-KR" sz="4000" dirty="0" smtClean="0">
                <a:latin typeface="Verdana" panose="020B0604030504040204" pitchFamily="34" charset="0"/>
                <a:ea typeface="Gulim" panose="020B0600000101010101" pitchFamily="34" charset="-127"/>
                <a:cs typeface="Verdana" panose="020B0604030504040204" pitchFamily="34" charset="0"/>
              </a:rPr>
              <a:t>Societies &amp; Councils</a:t>
            </a:r>
            <a:endParaRPr lang="en-US" altLang="en-US" sz="4000" dirty="0" smtClean="0">
              <a:latin typeface="Verdana" panose="020B0604030504040204" pitchFamily="34" charset="0"/>
              <a:ea typeface="Gulim" panose="020B0600000101010101" pitchFamily="34" charset="-127"/>
              <a:cs typeface="Verdana" panose="020B0604030504040204" pitchFamily="34" charset="0"/>
            </a:endParaRPr>
          </a:p>
        </p:txBody>
      </p:sp>
      <p:sp>
        <p:nvSpPr>
          <p:cNvPr id="33796" name="Rectangle 2"/>
          <p:cNvSpPr>
            <a:spLocks noGrp="1" noChangeArrowheads="1"/>
          </p:cNvSpPr>
          <p:nvPr>
            <p:ph sz="half" idx="21"/>
          </p:nvPr>
        </p:nvSpPr>
        <p:spPr>
          <a:xfrm>
            <a:off x="169863" y="1440000"/>
            <a:ext cx="4324350" cy="4367213"/>
          </a:xfrm>
        </p:spPr>
        <p:txBody>
          <a:bodyPr/>
          <a:lstStyle/>
          <a:p>
            <a:pPr defTabSz="754063" eaLnBrk="1" hangingPunct="1">
              <a:spcBef>
                <a:spcPts val="600"/>
              </a:spcBef>
            </a:pPr>
            <a:r>
              <a:rPr lang="en-US" altLang="ko-KR" sz="1800" dirty="0" smtClean="0">
                <a:latin typeface="Verdana" panose="020B0604030504040204" pitchFamily="34" charset="0"/>
                <a:ea typeface="Gulim" panose="020B0600000101010101" pitchFamily="34" charset="-127"/>
                <a:cs typeface="Verdana" panose="020B0604030504040204" pitchFamily="34" charset="0"/>
              </a:rPr>
              <a:t>Aerospace &amp; Electronic Systems</a:t>
            </a:r>
          </a:p>
          <a:p>
            <a:pPr defTabSz="754063" eaLnBrk="1" hangingPunct="1">
              <a:spcBef>
                <a:spcPts val="600"/>
              </a:spcBef>
            </a:pPr>
            <a:r>
              <a:rPr lang="en-US" altLang="ko-KR" sz="1800" b="1" dirty="0" smtClean="0">
                <a:latin typeface="Verdana" panose="020B0604030504040204" pitchFamily="34" charset="0"/>
                <a:ea typeface="Gulim" panose="020B0600000101010101" pitchFamily="34" charset="-127"/>
                <a:cs typeface="Verdana" panose="020B0604030504040204" pitchFamily="34" charset="0"/>
              </a:rPr>
              <a:t>Antennas &amp; Propagation</a:t>
            </a:r>
          </a:p>
          <a:p>
            <a:pPr defTabSz="754063" eaLnBrk="1" hangingPunct="1">
              <a:spcBef>
                <a:spcPts val="600"/>
              </a:spcBef>
            </a:pPr>
            <a:r>
              <a:rPr lang="en-US" altLang="ko-KR" sz="1800" dirty="0" smtClean="0">
                <a:latin typeface="Verdana" panose="020B0604030504040204" pitchFamily="34" charset="0"/>
                <a:ea typeface="Gulim" panose="020B0600000101010101" pitchFamily="34" charset="-127"/>
                <a:cs typeface="Verdana" panose="020B0604030504040204" pitchFamily="34" charset="0"/>
              </a:rPr>
              <a:t>Broadcast Technology</a:t>
            </a:r>
          </a:p>
          <a:p>
            <a:pPr defTabSz="754063" eaLnBrk="1" hangingPunct="1">
              <a:spcBef>
                <a:spcPts val="600"/>
              </a:spcBef>
            </a:pPr>
            <a:r>
              <a:rPr lang="en-US" altLang="ko-KR" sz="1800" dirty="0" smtClean="0">
                <a:latin typeface="Verdana" panose="020B0604030504040204" pitchFamily="34" charset="0"/>
                <a:ea typeface="Gulim" panose="020B0600000101010101" pitchFamily="34" charset="-127"/>
                <a:cs typeface="Verdana" panose="020B0604030504040204" pitchFamily="34" charset="0"/>
              </a:rPr>
              <a:t>Circuits &amp; Systems</a:t>
            </a:r>
          </a:p>
          <a:p>
            <a:pPr defTabSz="754063" eaLnBrk="1" hangingPunct="1">
              <a:spcBef>
                <a:spcPts val="600"/>
              </a:spcBef>
            </a:pPr>
            <a:r>
              <a:rPr lang="en-US" altLang="ko-KR" sz="1800" b="1" dirty="0" smtClean="0">
                <a:latin typeface="Verdana" panose="020B0604030504040204" pitchFamily="34" charset="0"/>
                <a:ea typeface="Gulim" panose="020B0600000101010101" pitchFamily="34" charset="-127"/>
                <a:cs typeface="Verdana" panose="020B0604030504040204" pitchFamily="34" charset="0"/>
              </a:rPr>
              <a:t>Communications </a:t>
            </a:r>
          </a:p>
          <a:p>
            <a:pPr defTabSz="754063" eaLnBrk="1" hangingPunct="1">
              <a:spcBef>
                <a:spcPts val="600"/>
              </a:spcBef>
            </a:pPr>
            <a:r>
              <a:rPr lang="en-US" altLang="ko-KR" sz="1800" dirty="0" smtClean="0">
                <a:latin typeface="Verdana" panose="020B0604030504040204" pitchFamily="34" charset="0"/>
                <a:ea typeface="Gulim" panose="020B0600000101010101" pitchFamily="34" charset="-127"/>
                <a:cs typeface="Verdana" panose="020B0604030504040204" pitchFamily="34" charset="0"/>
              </a:rPr>
              <a:t>Components, Packaging &amp; Manufacturing Technology </a:t>
            </a:r>
          </a:p>
          <a:p>
            <a:pPr defTabSz="754063" eaLnBrk="1" hangingPunct="1">
              <a:spcBef>
                <a:spcPts val="600"/>
              </a:spcBef>
            </a:pPr>
            <a:r>
              <a:rPr lang="en-US" altLang="ko-KR" sz="1800" dirty="0" smtClean="0">
                <a:latin typeface="Verdana" panose="020B0604030504040204" pitchFamily="34" charset="0"/>
                <a:ea typeface="Gulim" panose="020B0600000101010101" pitchFamily="34" charset="-127"/>
                <a:cs typeface="Verdana" panose="020B0604030504040204" pitchFamily="34" charset="0"/>
              </a:rPr>
              <a:t>Computational Intelligence</a:t>
            </a:r>
          </a:p>
          <a:p>
            <a:pPr defTabSz="754063" eaLnBrk="1" hangingPunct="1">
              <a:spcBef>
                <a:spcPts val="600"/>
              </a:spcBef>
            </a:pPr>
            <a:r>
              <a:rPr lang="en-US" altLang="ko-KR" sz="1800" b="1" dirty="0" smtClean="0">
                <a:latin typeface="Verdana" panose="020B0604030504040204" pitchFamily="34" charset="0"/>
                <a:ea typeface="Gulim" panose="020B0600000101010101" pitchFamily="34" charset="-127"/>
                <a:cs typeface="Verdana" panose="020B0604030504040204" pitchFamily="34" charset="0"/>
              </a:rPr>
              <a:t>Computer </a:t>
            </a:r>
          </a:p>
          <a:p>
            <a:pPr defTabSz="754063" eaLnBrk="1" hangingPunct="1">
              <a:spcBef>
                <a:spcPts val="600"/>
              </a:spcBef>
            </a:pPr>
            <a:r>
              <a:rPr lang="en-US" altLang="ko-KR" sz="1800" dirty="0" smtClean="0">
                <a:latin typeface="Verdana" panose="020B0604030504040204" pitchFamily="34" charset="0"/>
                <a:ea typeface="Gulim" panose="020B0600000101010101" pitchFamily="34" charset="-127"/>
                <a:cs typeface="Verdana" panose="020B0604030504040204" pitchFamily="34" charset="0"/>
              </a:rPr>
              <a:t>Consumer Electronics</a:t>
            </a:r>
          </a:p>
          <a:p>
            <a:pPr defTabSz="754063" eaLnBrk="1" hangingPunct="1">
              <a:spcBef>
                <a:spcPts val="600"/>
              </a:spcBef>
            </a:pPr>
            <a:r>
              <a:rPr lang="en-US" altLang="ko-KR" sz="1800" dirty="0" smtClean="0">
                <a:latin typeface="Verdana" panose="020B0604030504040204" pitchFamily="34" charset="0"/>
                <a:ea typeface="Gulim" panose="020B0600000101010101" pitchFamily="34" charset="-127"/>
                <a:cs typeface="Verdana" panose="020B0604030504040204" pitchFamily="34" charset="0"/>
              </a:rPr>
              <a:t>Control Systems </a:t>
            </a:r>
          </a:p>
          <a:p>
            <a:pPr defTabSz="754063" eaLnBrk="1" hangingPunct="1">
              <a:spcBef>
                <a:spcPts val="600"/>
              </a:spcBef>
            </a:pPr>
            <a:r>
              <a:rPr lang="en-US" altLang="ko-KR" sz="1800" dirty="0" smtClean="0">
                <a:latin typeface="Verdana" panose="020B0604030504040204" pitchFamily="34" charset="0"/>
                <a:ea typeface="Gulim" panose="020B0600000101010101" pitchFamily="34" charset="-127"/>
                <a:cs typeface="Verdana" panose="020B0604030504040204" pitchFamily="34" charset="0"/>
              </a:rPr>
              <a:t>Dielectrics &amp; Electrical Insulation</a:t>
            </a:r>
          </a:p>
          <a:p>
            <a:pPr defTabSz="754063" eaLnBrk="1" hangingPunct="1">
              <a:lnSpc>
                <a:spcPct val="80000"/>
              </a:lnSpc>
              <a:spcBef>
                <a:spcPts val="600"/>
              </a:spcBef>
            </a:pPr>
            <a:endParaRPr lang="ko-KR" altLang="en-US" sz="1800" b="1" dirty="0" smtClean="0">
              <a:latin typeface="Verdana" panose="020B0604030504040204" pitchFamily="34" charset="0"/>
              <a:ea typeface="Gulim" panose="020B0600000101010101" pitchFamily="34" charset="-127"/>
              <a:cs typeface="Verdana" panose="020B0604030504040204" pitchFamily="34" charset="0"/>
            </a:endParaRPr>
          </a:p>
        </p:txBody>
      </p:sp>
      <p:sp>
        <p:nvSpPr>
          <p:cNvPr id="33797" name="Rectangle 3"/>
          <p:cNvSpPr>
            <a:spLocks noGrp="1" noChangeArrowheads="1"/>
          </p:cNvSpPr>
          <p:nvPr>
            <p:ph sz="half" idx="22"/>
          </p:nvPr>
        </p:nvSpPr>
        <p:spPr>
          <a:xfrm>
            <a:off x="4494213" y="1440000"/>
            <a:ext cx="4649787" cy="4365625"/>
          </a:xfrm>
        </p:spPr>
        <p:txBody>
          <a:bodyPr/>
          <a:lstStyle/>
          <a:p>
            <a:pPr defTabSz="754063" eaLnBrk="1" hangingPunct="1">
              <a:spcBef>
                <a:spcPts val="600"/>
              </a:spcBef>
            </a:pPr>
            <a:r>
              <a:rPr lang="en-US" altLang="ko-KR" sz="1800" dirty="0" smtClean="0">
                <a:latin typeface="Verdana" panose="020B0604030504040204" pitchFamily="34" charset="0"/>
                <a:ea typeface="Gulim" panose="020B0600000101010101" pitchFamily="34" charset="-127"/>
                <a:cs typeface="Verdana" panose="020B0604030504040204" pitchFamily="34" charset="0"/>
              </a:rPr>
              <a:t>Education </a:t>
            </a:r>
          </a:p>
          <a:p>
            <a:pPr defTabSz="754063" eaLnBrk="1" hangingPunct="1">
              <a:spcBef>
                <a:spcPts val="600"/>
              </a:spcBef>
            </a:pPr>
            <a:r>
              <a:rPr lang="en-US" altLang="ko-KR" sz="1800" dirty="0" smtClean="0">
                <a:latin typeface="Verdana" panose="020B0604030504040204" pitchFamily="34" charset="0"/>
                <a:ea typeface="Gulim" panose="020B0600000101010101" pitchFamily="34" charset="-127"/>
                <a:cs typeface="Verdana" panose="020B0604030504040204" pitchFamily="34" charset="0"/>
              </a:rPr>
              <a:t>Electromagnetic Compatibility</a:t>
            </a:r>
          </a:p>
          <a:p>
            <a:pPr defTabSz="754063" eaLnBrk="1" hangingPunct="1">
              <a:spcBef>
                <a:spcPts val="600"/>
              </a:spcBef>
            </a:pPr>
            <a:r>
              <a:rPr lang="en-US" altLang="ko-KR" sz="1800" b="1" dirty="0" smtClean="0">
                <a:latin typeface="Verdana" panose="020B0604030504040204" pitchFamily="34" charset="0"/>
                <a:ea typeface="Gulim" panose="020B0600000101010101" pitchFamily="34" charset="-127"/>
                <a:cs typeface="Verdana" panose="020B0604030504040204" pitchFamily="34" charset="0"/>
              </a:rPr>
              <a:t>Electron Devices</a:t>
            </a:r>
          </a:p>
          <a:p>
            <a:pPr defTabSz="754063" eaLnBrk="1" hangingPunct="1">
              <a:spcBef>
                <a:spcPts val="600"/>
              </a:spcBef>
            </a:pPr>
            <a:r>
              <a:rPr lang="en-US" altLang="ko-KR" sz="1800" dirty="0" smtClean="0">
                <a:latin typeface="Verdana" panose="020B0604030504040204" pitchFamily="34" charset="0"/>
                <a:ea typeface="Gulim" panose="020B0600000101010101" pitchFamily="34" charset="-127"/>
                <a:cs typeface="Verdana" panose="020B0604030504040204" pitchFamily="34" charset="0"/>
              </a:rPr>
              <a:t>Engineering in Medicine &amp; Biology</a:t>
            </a:r>
          </a:p>
          <a:p>
            <a:pPr defTabSz="754063" eaLnBrk="1" hangingPunct="1">
              <a:spcBef>
                <a:spcPts val="600"/>
              </a:spcBef>
            </a:pPr>
            <a:r>
              <a:rPr lang="en-US" altLang="ko-KR" sz="1800" dirty="0" smtClean="0">
                <a:latin typeface="Verdana" panose="020B0604030504040204" pitchFamily="34" charset="0"/>
                <a:ea typeface="Gulim" panose="020B0600000101010101" pitchFamily="34" charset="-127"/>
                <a:cs typeface="Verdana" panose="020B0604030504040204" pitchFamily="34" charset="0"/>
              </a:rPr>
              <a:t>Geoscience &amp; Remote Sensing</a:t>
            </a:r>
          </a:p>
          <a:p>
            <a:pPr defTabSz="754063" eaLnBrk="1" hangingPunct="1">
              <a:spcBef>
                <a:spcPts val="600"/>
              </a:spcBef>
            </a:pPr>
            <a:r>
              <a:rPr lang="en-US" altLang="ko-KR" sz="1800" dirty="0" smtClean="0">
                <a:latin typeface="Verdana" panose="020B0604030504040204" pitchFamily="34" charset="0"/>
                <a:ea typeface="Gulim" panose="020B0600000101010101" pitchFamily="34" charset="-127"/>
                <a:cs typeface="Verdana" panose="020B0604030504040204" pitchFamily="34" charset="0"/>
              </a:rPr>
              <a:t>Industrial Electronics</a:t>
            </a:r>
          </a:p>
          <a:p>
            <a:pPr defTabSz="754063" eaLnBrk="1" hangingPunct="1">
              <a:spcBef>
                <a:spcPts val="600"/>
              </a:spcBef>
            </a:pPr>
            <a:r>
              <a:rPr lang="en-US" altLang="ko-KR" sz="1800" b="1" dirty="0" smtClean="0">
                <a:latin typeface="Verdana" panose="020B0604030504040204" pitchFamily="34" charset="0"/>
                <a:ea typeface="Gulim" panose="020B0600000101010101" pitchFamily="34" charset="-127"/>
                <a:cs typeface="Verdana" panose="020B0604030504040204" pitchFamily="34" charset="0"/>
              </a:rPr>
              <a:t>Industry Applications</a:t>
            </a:r>
          </a:p>
          <a:p>
            <a:pPr defTabSz="754063" eaLnBrk="1" hangingPunct="1">
              <a:spcBef>
                <a:spcPts val="600"/>
              </a:spcBef>
            </a:pPr>
            <a:r>
              <a:rPr lang="en-US" altLang="ko-KR" sz="1800" dirty="0" smtClean="0">
                <a:latin typeface="Verdana" panose="020B0604030504040204" pitchFamily="34" charset="0"/>
                <a:ea typeface="Gulim" panose="020B0600000101010101" pitchFamily="34" charset="-127"/>
                <a:cs typeface="Verdana" panose="020B0604030504040204" pitchFamily="34" charset="0"/>
              </a:rPr>
              <a:t>Information Theory</a:t>
            </a:r>
          </a:p>
          <a:p>
            <a:pPr defTabSz="754063" eaLnBrk="1" hangingPunct="1">
              <a:spcBef>
                <a:spcPts val="600"/>
              </a:spcBef>
            </a:pPr>
            <a:r>
              <a:rPr lang="en-US" altLang="ko-KR" sz="1800" b="1" dirty="0" smtClean="0">
                <a:latin typeface="Verdana" panose="020B0604030504040204" pitchFamily="34" charset="0"/>
                <a:ea typeface="Gulim" panose="020B0600000101010101" pitchFamily="34" charset="-127"/>
                <a:cs typeface="Verdana" panose="020B0604030504040204" pitchFamily="34" charset="0"/>
              </a:rPr>
              <a:t>Instrumentation &amp; Measurement</a:t>
            </a:r>
          </a:p>
          <a:p>
            <a:pPr defTabSz="754063" eaLnBrk="1" hangingPunct="1">
              <a:spcBef>
                <a:spcPts val="600"/>
              </a:spcBef>
            </a:pPr>
            <a:r>
              <a:rPr lang="en-US" altLang="ko-KR" sz="1800" dirty="0" smtClean="0">
                <a:latin typeface="Verdana" panose="020B0604030504040204" pitchFamily="34" charset="0"/>
                <a:ea typeface="Gulim" panose="020B0600000101010101" pitchFamily="34" charset="-127"/>
                <a:cs typeface="Verdana" panose="020B0604030504040204" pitchFamily="34" charset="0"/>
              </a:rPr>
              <a:t>Intelligent Transportation Systems</a:t>
            </a:r>
          </a:p>
          <a:p>
            <a:pPr defTabSz="754063" eaLnBrk="1" hangingPunct="1">
              <a:spcBef>
                <a:spcPts val="600"/>
              </a:spcBef>
            </a:pPr>
            <a:r>
              <a:rPr lang="en-US" altLang="ko-KR" sz="1800" dirty="0" smtClean="0">
                <a:latin typeface="Verdana" panose="020B0604030504040204" pitchFamily="34" charset="0"/>
                <a:ea typeface="Gulim" panose="020B0600000101010101" pitchFamily="34" charset="-127"/>
                <a:cs typeface="Verdana" panose="020B0604030504040204" pitchFamily="34" charset="0"/>
              </a:rPr>
              <a:t>Magnetics</a:t>
            </a:r>
          </a:p>
          <a:p>
            <a:pPr defTabSz="754063" eaLnBrk="1" hangingPunct="1">
              <a:spcBef>
                <a:spcPts val="600"/>
              </a:spcBef>
            </a:pPr>
            <a:r>
              <a:rPr lang="en-US" altLang="ko-KR" sz="1800" b="1" dirty="0" smtClean="0">
                <a:latin typeface="Verdana" panose="020B0604030504040204" pitchFamily="34" charset="0"/>
                <a:ea typeface="Gulim" panose="020B0600000101010101" pitchFamily="34" charset="-127"/>
                <a:cs typeface="Verdana" panose="020B0604030504040204" pitchFamily="34" charset="0"/>
              </a:rPr>
              <a:t>Microwave Theory &amp; Techniques</a:t>
            </a:r>
          </a:p>
          <a:p>
            <a:pPr defTabSz="754063" eaLnBrk="1" hangingPunct="1">
              <a:lnSpc>
                <a:spcPct val="80000"/>
              </a:lnSpc>
              <a:spcBef>
                <a:spcPts val="600"/>
              </a:spcBef>
            </a:pPr>
            <a:endParaRPr lang="ko-KR" altLang="en-US" sz="1800" b="1" dirty="0" smtClean="0">
              <a:latin typeface="Verdana" panose="020B0604030504040204" pitchFamily="34" charset="0"/>
              <a:ea typeface="Gulim" panose="020B0600000101010101" pitchFamily="34" charset="-127"/>
              <a:cs typeface="Verdana" panose="020B0604030504040204" pitchFamily="34" charset="0"/>
            </a:endParaRPr>
          </a:p>
        </p:txBody>
      </p:sp>
      <p:pic>
        <p:nvPicPr>
          <p:cNvPr id="5" name="Picture 4" descr="IEEE Bombay Section Logo - Hires.jpg"/>
          <p:cNvPicPr>
            <a:picLocks noChangeAspect="1"/>
          </p:cNvPicPr>
          <p:nvPr/>
        </p:nvPicPr>
        <p:blipFill>
          <a:blip r:embed="rId3"/>
          <a:stretch>
            <a:fillRect/>
          </a:stretch>
        </p:blipFill>
        <p:spPr>
          <a:xfrm>
            <a:off x="280800" y="6130800"/>
            <a:ext cx="3082500" cy="540000"/>
          </a:xfrm>
          <a:prstGeom prst="rect">
            <a:avLst/>
          </a:prstGeom>
        </p:spPr>
      </p:pic>
    </p:spTree>
    <p:extLst>
      <p:ext uri="{BB962C8B-B14F-4D97-AF65-F5344CB8AC3E}">
        <p14:creationId xmlns="" xmlns:p14="http://schemas.microsoft.com/office/powerpoint/2010/main" val="33093753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66713" y="196850"/>
            <a:ext cx="8382000" cy="1030288"/>
          </a:xfrm>
        </p:spPr>
        <p:txBody>
          <a:bodyPr/>
          <a:lstStyle/>
          <a:p>
            <a:pPr eaLnBrk="1" hangingPunct="1"/>
            <a:r>
              <a:rPr lang="en-US" altLang="ko-KR" sz="4000" dirty="0" smtClean="0">
                <a:latin typeface="Verdana" panose="020B0604030504040204" pitchFamily="34" charset="0"/>
              </a:rPr>
              <a:t>Societies &amp; Councils</a:t>
            </a:r>
            <a:endParaRPr lang="en-US" altLang="en-US" sz="4000" dirty="0" smtClean="0">
              <a:latin typeface="Verdana" panose="020B0604030504040204" pitchFamily="34" charset="0"/>
              <a:ea typeface="Malgun Gothic" panose="020B0503020000020004" pitchFamily="34" charset="-127"/>
              <a:cs typeface="Verdana" panose="020B0604030504040204" pitchFamily="34" charset="0"/>
            </a:endParaRPr>
          </a:p>
        </p:txBody>
      </p:sp>
      <p:sp>
        <p:nvSpPr>
          <p:cNvPr id="34819" name="Rectangle 2"/>
          <p:cNvSpPr>
            <a:spLocks noGrp="1" noChangeArrowheads="1"/>
          </p:cNvSpPr>
          <p:nvPr>
            <p:ph sz="half" idx="21"/>
          </p:nvPr>
        </p:nvSpPr>
        <p:spPr>
          <a:xfrm>
            <a:off x="428625" y="1440000"/>
            <a:ext cx="3973513" cy="4365625"/>
          </a:xfrm>
        </p:spPr>
        <p:txBody>
          <a:bodyPr/>
          <a:lstStyle/>
          <a:p>
            <a:pPr eaLnBrk="1" hangingPunct="1">
              <a:spcBef>
                <a:spcPts val="600"/>
              </a:spcBef>
            </a:pPr>
            <a:r>
              <a:rPr lang="en-US" altLang="ko-KR" sz="1800" dirty="0" smtClean="0">
                <a:latin typeface="Verdana" panose="020B0604030504040204" pitchFamily="34" charset="0"/>
              </a:rPr>
              <a:t>Nuclear &amp; Plasma Sciences</a:t>
            </a:r>
          </a:p>
          <a:p>
            <a:pPr eaLnBrk="1" hangingPunct="1">
              <a:spcBef>
                <a:spcPts val="600"/>
              </a:spcBef>
            </a:pPr>
            <a:r>
              <a:rPr lang="en-US" altLang="ko-KR" sz="1800" dirty="0" smtClean="0">
                <a:latin typeface="Verdana" panose="020B0604030504040204" pitchFamily="34" charset="0"/>
              </a:rPr>
              <a:t>Oceanic Engineering</a:t>
            </a:r>
          </a:p>
          <a:p>
            <a:pPr eaLnBrk="1" hangingPunct="1">
              <a:spcBef>
                <a:spcPts val="600"/>
              </a:spcBef>
            </a:pPr>
            <a:r>
              <a:rPr lang="en-US" altLang="ko-KR" sz="1800" dirty="0" smtClean="0">
                <a:latin typeface="Verdana" panose="020B0604030504040204" pitchFamily="34" charset="0"/>
              </a:rPr>
              <a:t>Photonics</a:t>
            </a:r>
          </a:p>
          <a:p>
            <a:pPr eaLnBrk="1" hangingPunct="1">
              <a:spcBef>
                <a:spcPts val="600"/>
              </a:spcBef>
            </a:pPr>
            <a:r>
              <a:rPr lang="en-US" altLang="ko-KR" sz="1800" dirty="0" smtClean="0">
                <a:latin typeface="Verdana" panose="020B0604030504040204" pitchFamily="34" charset="0"/>
              </a:rPr>
              <a:t>Power Electronics</a:t>
            </a:r>
          </a:p>
          <a:p>
            <a:pPr eaLnBrk="1" hangingPunct="1">
              <a:spcBef>
                <a:spcPts val="600"/>
              </a:spcBef>
            </a:pPr>
            <a:r>
              <a:rPr lang="en-US" altLang="ko-KR" sz="1800" b="1" dirty="0" smtClean="0">
                <a:latin typeface="Verdana" panose="020B0604030504040204" pitchFamily="34" charset="0"/>
              </a:rPr>
              <a:t>Power &amp; Energy</a:t>
            </a:r>
          </a:p>
          <a:p>
            <a:pPr eaLnBrk="1" hangingPunct="1">
              <a:spcBef>
                <a:spcPts val="600"/>
              </a:spcBef>
            </a:pPr>
            <a:r>
              <a:rPr lang="en-US" altLang="ko-KR" sz="1800" dirty="0" smtClean="0">
                <a:latin typeface="Verdana" panose="020B0604030504040204" pitchFamily="34" charset="0"/>
              </a:rPr>
              <a:t>Product Safety Engineering</a:t>
            </a:r>
          </a:p>
          <a:p>
            <a:pPr eaLnBrk="1" hangingPunct="1">
              <a:spcBef>
                <a:spcPts val="600"/>
              </a:spcBef>
            </a:pPr>
            <a:r>
              <a:rPr lang="en-US" altLang="ko-KR" sz="1800" dirty="0" smtClean="0">
                <a:latin typeface="Verdana" panose="020B0604030504040204" pitchFamily="34" charset="0"/>
              </a:rPr>
              <a:t>Professional Communication</a:t>
            </a:r>
          </a:p>
          <a:p>
            <a:pPr eaLnBrk="1" hangingPunct="1">
              <a:spcBef>
                <a:spcPts val="600"/>
              </a:spcBef>
            </a:pPr>
            <a:r>
              <a:rPr lang="en-US" altLang="ko-KR" sz="1800" dirty="0" smtClean="0">
                <a:latin typeface="Verdana" panose="020B0604030504040204" pitchFamily="34" charset="0"/>
              </a:rPr>
              <a:t>Reliability</a:t>
            </a:r>
          </a:p>
          <a:p>
            <a:pPr eaLnBrk="1" hangingPunct="1">
              <a:spcBef>
                <a:spcPts val="600"/>
              </a:spcBef>
            </a:pPr>
            <a:r>
              <a:rPr lang="en-US" altLang="ko-KR" sz="1800" dirty="0" smtClean="0">
                <a:latin typeface="Verdana" panose="020B0604030504040204" pitchFamily="34" charset="0"/>
              </a:rPr>
              <a:t>Robotics &amp; Automation</a:t>
            </a:r>
          </a:p>
          <a:p>
            <a:pPr eaLnBrk="1" hangingPunct="1">
              <a:spcBef>
                <a:spcPts val="600"/>
              </a:spcBef>
            </a:pPr>
            <a:r>
              <a:rPr lang="en-US" altLang="ko-KR" sz="1800" b="1" dirty="0" smtClean="0">
                <a:latin typeface="Verdana" panose="020B0604030504040204" pitchFamily="34" charset="0"/>
              </a:rPr>
              <a:t>Signal Processing</a:t>
            </a:r>
          </a:p>
          <a:p>
            <a:pPr eaLnBrk="1" hangingPunct="1">
              <a:spcBef>
                <a:spcPts val="600"/>
              </a:spcBef>
            </a:pPr>
            <a:r>
              <a:rPr lang="en-US" altLang="ko-KR" sz="1800" dirty="0" smtClean="0">
                <a:latin typeface="Verdana" panose="020B0604030504040204" pitchFamily="34" charset="0"/>
              </a:rPr>
              <a:t>Social Implications of Technology</a:t>
            </a:r>
          </a:p>
          <a:p>
            <a:pPr eaLnBrk="1" hangingPunct="1">
              <a:spcBef>
                <a:spcPts val="600"/>
              </a:spcBef>
            </a:pPr>
            <a:r>
              <a:rPr lang="en-US" altLang="ko-KR" sz="1800" dirty="0" smtClean="0">
                <a:latin typeface="Verdana" panose="020B0604030504040204" pitchFamily="34" charset="0"/>
              </a:rPr>
              <a:t>Solid-State Circuits</a:t>
            </a:r>
          </a:p>
        </p:txBody>
      </p:sp>
      <p:sp>
        <p:nvSpPr>
          <p:cNvPr id="17411" name="Rectangle 3"/>
          <p:cNvSpPr>
            <a:spLocks noGrp="1" noChangeArrowheads="1"/>
          </p:cNvSpPr>
          <p:nvPr>
            <p:ph sz="half" idx="22"/>
          </p:nvPr>
        </p:nvSpPr>
        <p:spPr>
          <a:xfrm>
            <a:off x="4649788" y="1440000"/>
            <a:ext cx="4324350" cy="4365625"/>
          </a:xfrm>
        </p:spPr>
        <p:txBody>
          <a:bodyPr/>
          <a:lstStyle/>
          <a:p>
            <a:pPr eaLnBrk="1" fontAlgn="auto" hangingPunct="1">
              <a:spcBef>
                <a:spcPts val="600"/>
              </a:spcBef>
              <a:spcAft>
                <a:spcPts val="0"/>
              </a:spcAft>
              <a:defRPr/>
            </a:pPr>
            <a:r>
              <a:rPr lang="en-US" altLang="ko-KR" sz="1800" b="1" dirty="0" smtClean="0">
                <a:ea typeface="ＭＳ Ｐゴシック" charset="0"/>
              </a:rPr>
              <a:t>Systems, Man</a:t>
            </a:r>
            <a:r>
              <a:rPr lang="en-US" altLang="ko-KR" sz="1800" b="1" dirty="0" smtClean="0"/>
              <a:t> </a:t>
            </a:r>
            <a:r>
              <a:rPr lang="en-US" altLang="ko-KR" sz="1800" b="1" dirty="0" smtClean="0">
                <a:ea typeface="ＭＳ Ｐゴシック" charset="0"/>
              </a:rPr>
              <a:t>&amp; Cybernetics</a:t>
            </a:r>
          </a:p>
          <a:p>
            <a:pPr marL="342900" lvl="1" indent="-342900" fontAlgn="auto">
              <a:spcBef>
                <a:spcPts val="600"/>
              </a:spcBef>
              <a:spcAft>
                <a:spcPts val="0"/>
              </a:spcAft>
              <a:buSzPct val="135000"/>
              <a:buBlip>
                <a:blip r:embed="rId3"/>
              </a:buBlip>
              <a:defRPr/>
            </a:pPr>
            <a:r>
              <a:rPr lang="en-US" altLang="ko-KR" dirty="0" smtClean="0">
                <a:solidFill>
                  <a:srgbClr val="000000"/>
                </a:solidFill>
                <a:latin typeface="Verdana"/>
                <a:cs typeface="Verdana"/>
              </a:rPr>
              <a:t>Technology and Engineering Management</a:t>
            </a:r>
            <a:endParaRPr lang="ko-KR" altLang="en-US" dirty="0">
              <a:solidFill>
                <a:srgbClr val="000000"/>
              </a:solidFill>
              <a:latin typeface="Verdana"/>
              <a:cs typeface="Verdana"/>
            </a:endParaRPr>
          </a:p>
          <a:p>
            <a:pPr eaLnBrk="1" fontAlgn="auto" hangingPunct="1">
              <a:spcBef>
                <a:spcPts val="600"/>
              </a:spcBef>
              <a:spcAft>
                <a:spcPts val="0"/>
              </a:spcAft>
              <a:defRPr/>
            </a:pPr>
            <a:r>
              <a:rPr lang="en-US" altLang="ko-KR" sz="1800" dirty="0" err="1" smtClean="0">
                <a:ea typeface="ＭＳ Ｐゴシック" charset="0"/>
              </a:rPr>
              <a:t>Ultrasonics</a:t>
            </a:r>
            <a:r>
              <a:rPr lang="en-US" altLang="ko-KR" sz="1800" dirty="0" smtClean="0">
                <a:ea typeface="ＭＳ Ｐゴシック" charset="0"/>
              </a:rPr>
              <a:t>, Ferroelectrics &amp; Frequency Control</a:t>
            </a:r>
          </a:p>
          <a:p>
            <a:pPr eaLnBrk="1" fontAlgn="auto" hangingPunct="1">
              <a:spcBef>
                <a:spcPts val="600"/>
              </a:spcBef>
              <a:spcAft>
                <a:spcPts val="0"/>
              </a:spcAft>
              <a:defRPr/>
            </a:pPr>
            <a:r>
              <a:rPr lang="en-US" altLang="ko-KR" sz="1800" dirty="0" smtClean="0">
                <a:ea typeface="ＭＳ Ｐゴシック" charset="0"/>
              </a:rPr>
              <a:t>Vehicular Technology</a:t>
            </a:r>
          </a:p>
          <a:p>
            <a:pPr eaLnBrk="1" fontAlgn="auto" hangingPunct="1">
              <a:spcBef>
                <a:spcPts val="600"/>
              </a:spcBef>
              <a:spcAft>
                <a:spcPts val="0"/>
              </a:spcAft>
              <a:defRPr/>
            </a:pPr>
            <a:endParaRPr lang="en-US" altLang="ko-KR" sz="1800" dirty="0" smtClean="0">
              <a:ea typeface="ＭＳ Ｐゴシック" charset="0"/>
            </a:endParaRPr>
          </a:p>
          <a:p>
            <a:pPr eaLnBrk="1" fontAlgn="auto" hangingPunct="1">
              <a:spcBef>
                <a:spcPts val="600"/>
              </a:spcBef>
              <a:spcAft>
                <a:spcPts val="0"/>
              </a:spcAft>
              <a:defRPr/>
            </a:pPr>
            <a:r>
              <a:rPr lang="en-US" altLang="ko-KR" sz="1800" b="1" dirty="0" smtClean="0">
                <a:ea typeface="ＭＳ Ｐゴシック" charset="0"/>
              </a:rPr>
              <a:t>Technical Councils</a:t>
            </a:r>
          </a:p>
          <a:p>
            <a:pPr lvl="1" eaLnBrk="1" fontAlgn="auto" hangingPunct="1">
              <a:spcBef>
                <a:spcPts val="600"/>
              </a:spcBef>
              <a:spcAft>
                <a:spcPts val="0"/>
              </a:spcAft>
              <a:defRPr/>
            </a:pPr>
            <a:r>
              <a:rPr lang="en-US" altLang="ko-KR" dirty="0" smtClean="0">
                <a:ea typeface="ＭＳ Ｐゴシック" charset="0"/>
              </a:rPr>
              <a:t>Biometrics</a:t>
            </a:r>
          </a:p>
          <a:p>
            <a:pPr lvl="1" eaLnBrk="1" fontAlgn="auto" hangingPunct="1">
              <a:spcBef>
                <a:spcPts val="600"/>
              </a:spcBef>
              <a:spcAft>
                <a:spcPts val="0"/>
              </a:spcAft>
              <a:defRPr/>
            </a:pPr>
            <a:r>
              <a:rPr lang="en-US" altLang="ko-KR" dirty="0" smtClean="0">
                <a:ea typeface="ＭＳ Ｐゴシック" charset="0"/>
              </a:rPr>
              <a:t>Electronic Design Automation</a:t>
            </a:r>
          </a:p>
          <a:p>
            <a:pPr lvl="1" eaLnBrk="1" fontAlgn="auto" hangingPunct="1">
              <a:spcBef>
                <a:spcPts val="600"/>
              </a:spcBef>
              <a:spcAft>
                <a:spcPts val="0"/>
              </a:spcAft>
              <a:defRPr/>
            </a:pPr>
            <a:r>
              <a:rPr lang="en-US" altLang="ko-KR" dirty="0" smtClean="0">
                <a:ea typeface="ＭＳ Ｐゴシック" charset="0"/>
              </a:rPr>
              <a:t>Nanotechnology </a:t>
            </a:r>
          </a:p>
          <a:p>
            <a:pPr lvl="1" eaLnBrk="1" fontAlgn="auto" hangingPunct="1">
              <a:spcBef>
                <a:spcPts val="600"/>
              </a:spcBef>
              <a:spcAft>
                <a:spcPts val="0"/>
              </a:spcAft>
              <a:defRPr/>
            </a:pPr>
            <a:r>
              <a:rPr lang="en-US" altLang="ko-KR" dirty="0" smtClean="0">
                <a:ea typeface="ＭＳ Ｐゴシック" charset="0"/>
              </a:rPr>
              <a:t>Sensors</a:t>
            </a:r>
          </a:p>
          <a:p>
            <a:pPr lvl="1" eaLnBrk="1" fontAlgn="auto" hangingPunct="1">
              <a:spcBef>
                <a:spcPts val="600"/>
              </a:spcBef>
              <a:spcAft>
                <a:spcPts val="0"/>
              </a:spcAft>
              <a:defRPr/>
            </a:pPr>
            <a:r>
              <a:rPr lang="en-US" altLang="ko-KR" dirty="0" smtClean="0">
                <a:ea typeface="ＭＳ Ｐゴシック" charset="0"/>
              </a:rPr>
              <a:t>Super Conductivity</a:t>
            </a:r>
          </a:p>
          <a:p>
            <a:pPr lvl="1" eaLnBrk="1" fontAlgn="auto" hangingPunct="1">
              <a:spcBef>
                <a:spcPts val="600"/>
              </a:spcBef>
              <a:spcAft>
                <a:spcPts val="0"/>
              </a:spcAft>
              <a:defRPr/>
            </a:pPr>
            <a:r>
              <a:rPr lang="en-US" altLang="ko-KR" dirty="0" smtClean="0">
                <a:ea typeface="ＭＳ Ｐゴシック" charset="0"/>
              </a:rPr>
              <a:t>Systems</a:t>
            </a:r>
            <a:endParaRPr lang="ko-KR" altLang="en-US" dirty="0" smtClean="0">
              <a:ea typeface="ＭＳ Ｐゴシック" charset="0"/>
            </a:endParaRPr>
          </a:p>
        </p:txBody>
      </p:sp>
      <p:pic>
        <p:nvPicPr>
          <p:cNvPr id="5" name="Picture 4" descr="IEEE Bombay Section Logo - Hires.jpg"/>
          <p:cNvPicPr>
            <a:picLocks noChangeAspect="1"/>
          </p:cNvPicPr>
          <p:nvPr/>
        </p:nvPicPr>
        <p:blipFill>
          <a:blip r:embed="rId4"/>
          <a:stretch>
            <a:fillRect/>
          </a:stretch>
        </p:blipFill>
        <p:spPr>
          <a:xfrm>
            <a:off x="280800" y="6130800"/>
            <a:ext cx="3082500" cy="540000"/>
          </a:xfrm>
          <a:prstGeom prst="rect">
            <a:avLst/>
          </a:prstGeom>
        </p:spPr>
      </p:pic>
    </p:spTree>
    <p:extLst>
      <p:ext uri="{BB962C8B-B14F-4D97-AF65-F5344CB8AC3E}">
        <p14:creationId xmlns="" xmlns:p14="http://schemas.microsoft.com/office/powerpoint/2010/main" val="18627085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9"/>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7938" y="-52908"/>
            <a:ext cx="9144000" cy="5994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Placeholder 7"/>
          <p:cNvSpPr txBox="1">
            <a:spLocks/>
          </p:cNvSpPr>
          <p:nvPr/>
        </p:nvSpPr>
        <p:spPr>
          <a:xfrm>
            <a:off x="6192000" y="454204"/>
            <a:ext cx="2880000" cy="5032196"/>
          </a:xfrm>
          <a:prstGeom prst="rect">
            <a:avLst/>
          </a:prstGeom>
        </p:spPr>
        <p:txBody>
          <a:bodyPr/>
          <a:lstStyle>
            <a:lvl1pPr marL="346075" indent="-346075" algn="l" defTabSz="457200" rtl="0" eaLnBrk="1" fontAlgn="base" hangingPunct="1">
              <a:spcBef>
                <a:spcPts val="1800"/>
              </a:spcBef>
              <a:spcAft>
                <a:spcPct val="0"/>
              </a:spcAft>
              <a:buSzPct val="135000"/>
              <a:buBlip>
                <a:blip r:embed="rId3"/>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ko-KR" sz="2600" dirty="0" smtClean="0">
                <a:solidFill>
                  <a:srgbClr val="FFFFFF"/>
                </a:solidFill>
                <a:latin typeface="Verdana" panose="020B0604030504040204" pitchFamily="34" charset="0"/>
                <a:ea typeface="MS PGothic" panose="020B0600070205080204" pitchFamily="34" charset="-128"/>
              </a:rPr>
              <a:t>Standards</a:t>
            </a:r>
          </a:p>
          <a:p>
            <a:r>
              <a:rPr lang="en-US" altLang="ko-KR" sz="2600" dirty="0" smtClean="0">
                <a:solidFill>
                  <a:srgbClr val="FFFFFF"/>
                </a:solidFill>
                <a:latin typeface="Verdana" panose="020B0604030504040204" pitchFamily="34" charset="0"/>
                <a:ea typeface="MS PGothic" panose="020B0600070205080204" pitchFamily="34" charset="-128"/>
              </a:rPr>
              <a:t>Emerging Technologies </a:t>
            </a:r>
          </a:p>
          <a:p>
            <a:r>
              <a:rPr lang="en-US" altLang="ko-KR" sz="2600" dirty="0" smtClean="0">
                <a:solidFill>
                  <a:srgbClr val="FFFFFF"/>
                </a:solidFill>
                <a:latin typeface="Verdana" panose="020B0604030504040204" pitchFamily="34" charset="0"/>
                <a:ea typeface="MS PGothic" panose="020B0600070205080204" pitchFamily="34" charset="-128"/>
              </a:rPr>
              <a:t>Educating for Success</a:t>
            </a:r>
          </a:p>
          <a:p>
            <a:r>
              <a:rPr lang="en-US" altLang="ko-KR" sz="2600" dirty="0" smtClean="0">
                <a:solidFill>
                  <a:srgbClr val="FFFFFF"/>
                </a:solidFill>
                <a:latin typeface="Verdana" panose="020B0604030504040204" pitchFamily="34" charset="0"/>
                <a:ea typeface="MS PGothic" panose="020B0600070205080204" pitchFamily="34" charset="-128"/>
              </a:rPr>
              <a:t>Conferences</a:t>
            </a:r>
          </a:p>
          <a:p>
            <a:r>
              <a:rPr lang="en-US" altLang="ko-KR" sz="2600" dirty="0" smtClean="0">
                <a:solidFill>
                  <a:srgbClr val="FFFFFF"/>
                </a:solidFill>
                <a:latin typeface="Verdana" panose="020B0604030504040204" pitchFamily="34" charset="0"/>
                <a:ea typeface="MS PGothic" panose="020B0600070205080204" pitchFamily="34" charset="-128"/>
              </a:rPr>
              <a:t>Publications</a:t>
            </a:r>
          </a:p>
          <a:p>
            <a:r>
              <a:rPr lang="en-US" altLang="ko-KR" sz="2600" dirty="0">
                <a:solidFill>
                  <a:srgbClr val="FFFFFF"/>
                </a:solidFill>
                <a:latin typeface="Verdana" panose="020B0604030504040204" pitchFamily="34" charset="0"/>
                <a:ea typeface="MS PGothic" panose="020B0600070205080204" pitchFamily="34" charset="-128"/>
              </a:rPr>
              <a:t>Improving Quality of Life</a:t>
            </a:r>
            <a:endParaRPr lang="en-US" sz="2600" dirty="0">
              <a:solidFill>
                <a:srgbClr val="FFFFFF"/>
              </a:solidFill>
              <a:latin typeface="Verdana" panose="020B0604030504040204" pitchFamily="34" charset="0"/>
              <a:ea typeface="MS PGothic" panose="020B0600070205080204" pitchFamily="34" charset="-128"/>
            </a:endParaRPr>
          </a:p>
        </p:txBody>
      </p:sp>
      <p:sp>
        <p:nvSpPr>
          <p:cNvPr id="9" name="Title 5"/>
          <p:cNvSpPr txBox="1">
            <a:spLocks/>
          </p:cNvSpPr>
          <p:nvPr/>
        </p:nvSpPr>
        <p:spPr bwMode="auto">
          <a:xfrm>
            <a:off x="180000" y="2372803"/>
            <a:ext cx="8229600" cy="1538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600" b="1" kern="1200">
                <a:solidFill>
                  <a:srgbClr val="FFFFFF"/>
                </a:solidFill>
                <a:latin typeface="Verdana"/>
                <a:ea typeface="ＭＳ Ｐゴシック" charset="0"/>
                <a:cs typeface="Verdana"/>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r>
              <a:rPr lang="en-US" altLang="en-US" dirty="0" smtClean="0">
                <a:latin typeface="Verdana" panose="020B0604030504040204" pitchFamily="34" charset="0"/>
              </a:rPr>
              <a:t>Benefiting the</a:t>
            </a:r>
            <a:br>
              <a:rPr lang="en-US" altLang="en-US" dirty="0" smtClean="0">
                <a:latin typeface="Verdana" panose="020B0604030504040204" pitchFamily="34" charset="0"/>
              </a:rPr>
            </a:br>
            <a:r>
              <a:rPr lang="en-US" altLang="en-US" dirty="0" smtClean="0">
                <a:latin typeface="Verdana" panose="020B0604030504040204" pitchFamily="34" charset="0"/>
              </a:rPr>
              <a:t>Global Society</a:t>
            </a:r>
          </a:p>
        </p:txBody>
      </p:sp>
      <p:sp>
        <p:nvSpPr>
          <p:cNvPr id="10" name="Title 5"/>
          <p:cNvSpPr txBox="1">
            <a:spLocks/>
          </p:cNvSpPr>
          <p:nvPr/>
        </p:nvSpPr>
        <p:spPr bwMode="auto">
          <a:xfrm>
            <a:off x="216000" y="3886620"/>
            <a:ext cx="6018548" cy="77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spcAft>
                <a:spcPts val="500"/>
              </a:spcAft>
            </a:pPr>
            <a:r>
              <a:rPr lang="en-US" altLang="en-US" sz="2600" dirty="0">
                <a:solidFill>
                  <a:srgbClr val="FFFFFF"/>
                </a:solidFill>
              </a:rPr>
              <a:t>IEEE touches everyone in their </a:t>
            </a:r>
            <a:r>
              <a:rPr lang="en-US" altLang="en-US" sz="2600" dirty="0" smtClean="0">
                <a:solidFill>
                  <a:srgbClr val="FFFFFF"/>
                </a:solidFill>
              </a:rPr>
              <a:t>everyday lives </a:t>
            </a:r>
            <a:r>
              <a:rPr lang="en-US" altLang="en-US" sz="2600" dirty="0">
                <a:solidFill>
                  <a:srgbClr val="FFFFFF"/>
                </a:solidFill>
              </a:rPr>
              <a:t>because </a:t>
            </a:r>
            <a:endParaRPr lang="en-US" altLang="en-US" sz="2600" dirty="0" smtClean="0">
              <a:solidFill>
                <a:srgbClr val="FFFFFF"/>
              </a:solidFill>
            </a:endParaRPr>
          </a:p>
          <a:p>
            <a:pPr eaLnBrk="1" hangingPunct="1">
              <a:spcAft>
                <a:spcPts val="500"/>
              </a:spcAft>
            </a:pPr>
            <a:r>
              <a:rPr lang="en-US" altLang="en-US" sz="2600" dirty="0" smtClean="0">
                <a:solidFill>
                  <a:srgbClr val="FFFFFF"/>
                </a:solidFill>
              </a:rPr>
              <a:t>technology </a:t>
            </a:r>
            <a:r>
              <a:rPr lang="en-US" altLang="en-US" sz="2600" dirty="0">
                <a:solidFill>
                  <a:srgbClr val="FFFFFF"/>
                </a:solidFill>
              </a:rPr>
              <a:t>touches everyone.</a:t>
            </a:r>
            <a:endParaRPr lang="en-US" altLang="en-US" sz="2600" b="1" dirty="0">
              <a:solidFill>
                <a:srgbClr val="FFFFFF"/>
              </a:solidFill>
            </a:endParaRPr>
          </a:p>
        </p:txBody>
      </p:sp>
      <p:sp>
        <p:nvSpPr>
          <p:cNvPr id="11" name="Title 5"/>
          <p:cNvSpPr txBox="1">
            <a:spLocks/>
          </p:cNvSpPr>
          <p:nvPr/>
        </p:nvSpPr>
        <p:spPr bwMode="auto">
          <a:xfrm>
            <a:off x="180000" y="36410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600" b="1" kern="1200">
                <a:solidFill>
                  <a:srgbClr val="FFFFFF"/>
                </a:solidFill>
                <a:latin typeface="Verdana"/>
                <a:ea typeface="ＭＳ Ｐゴシック" charset="0"/>
                <a:cs typeface="Verdana"/>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r>
              <a:rPr lang="en-US" altLang="en-US" dirty="0" smtClean="0">
                <a:latin typeface="Verdana" panose="020B0604030504040204" pitchFamily="34" charset="0"/>
              </a:rPr>
              <a:t>How We Impact</a:t>
            </a:r>
          </a:p>
        </p:txBody>
      </p:sp>
      <p:sp>
        <p:nvSpPr>
          <p:cNvPr id="13" name="Title 5"/>
          <p:cNvSpPr txBox="1">
            <a:spLocks/>
          </p:cNvSpPr>
          <p:nvPr/>
        </p:nvSpPr>
        <p:spPr bwMode="auto">
          <a:xfrm>
            <a:off x="216000" y="1286445"/>
            <a:ext cx="8229600" cy="7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spcAft>
                <a:spcPts val="500"/>
              </a:spcAft>
            </a:pPr>
            <a:r>
              <a:rPr lang="en-US" altLang="en-US" sz="2600" dirty="0">
                <a:solidFill>
                  <a:srgbClr val="FFFFFF"/>
                </a:solidFill>
              </a:rPr>
              <a:t>IEEE drives the technologies that </a:t>
            </a:r>
            <a:br>
              <a:rPr lang="en-US" altLang="en-US" sz="2600" dirty="0">
                <a:solidFill>
                  <a:srgbClr val="FFFFFF"/>
                </a:solidFill>
              </a:rPr>
            </a:br>
            <a:r>
              <a:rPr lang="en-US" altLang="en-US" sz="2600" dirty="0">
                <a:solidFill>
                  <a:srgbClr val="FFFFFF"/>
                </a:solidFill>
              </a:rPr>
              <a:t>improve the quality of life.</a:t>
            </a:r>
            <a:endParaRPr lang="en-US" altLang="en-US" sz="2600" b="1" dirty="0">
              <a:solidFill>
                <a:srgbClr val="FFFFFF"/>
              </a:solidFill>
            </a:endParaRPr>
          </a:p>
        </p:txBody>
      </p:sp>
      <p:pic>
        <p:nvPicPr>
          <p:cNvPr id="12" name="Picture 11" descr="IEEE Bombay Section Logo - Hires.jpg"/>
          <p:cNvPicPr>
            <a:picLocks noChangeAspect="1"/>
          </p:cNvPicPr>
          <p:nvPr/>
        </p:nvPicPr>
        <p:blipFill>
          <a:blip r:embed="rId4"/>
          <a:stretch>
            <a:fillRect/>
          </a:stretch>
        </p:blipFill>
        <p:spPr>
          <a:xfrm>
            <a:off x="280800" y="6130800"/>
            <a:ext cx="3082500" cy="540000"/>
          </a:xfrm>
          <a:prstGeom prst="rect">
            <a:avLst/>
          </a:prstGeom>
        </p:spPr>
      </p:pic>
    </p:spTree>
    <p:extLst>
      <p:ext uri="{BB962C8B-B14F-4D97-AF65-F5344CB8AC3E}">
        <p14:creationId xmlns="" xmlns:p14="http://schemas.microsoft.com/office/powerpoint/2010/main" val="2769061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_presentation_template_taglin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ieee_presentation_template_tagline.pot</Template>
  <TotalTime>6939</TotalTime>
  <Words>2159</Words>
  <Application>Microsoft Office PowerPoint</Application>
  <PresentationFormat>On-screen Show (4:3)</PresentationFormat>
  <Paragraphs>456</Paragraphs>
  <Slides>37</Slides>
  <Notes>4</Notes>
  <HiddenSlides>1</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ieee_presentation_template_tagline</vt:lpstr>
      <vt:lpstr>IEEE Bombay Section</vt:lpstr>
      <vt:lpstr>IEEE: Mission and Vision</vt:lpstr>
      <vt:lpstr>Advancing Technology</vt:lpstr>
      <vt:lpstr>    +         =</vt:lpstr>
      <vt:lpstr>IEEE Today at a Glance</vt:lpstr>
      <vt:lpstr>IEEE membership by Region</vt:lpstr>
      <vt:lpstr>Societies &amp; Councils</vt:lpstr>
      <vt:lpstr>Societies &amp; Councils</vt:lpstr>
      <vt:lpstr>Slide 9</vt:lpstr>
      <vt:lpstr>IEEE Standards - Since 1890</vt:lpstr>
      <vt:lpstr>Emerging Technologies</vt:lpstr>
      <vt:lpstr>Educating for Success</vt:lpstr>
      <vt:lpstr>IEEE Conferences</vt:lpstr>
      <vt:lpstr>IEEE Publications</vt:lpstr>
      <vt:lpstr>IEEE Xplore® Digital Library</vt:lpstr>
      <vt:lpstr>Improving Quality of Life</vt:lpstr>
      <vt:lpstr>IEEE Bombay Section</vt:lpstr>
      <vt:lpstr>Section Highlights</vt:lpstr>
      <vt:lpstr>Roots of IEEE in India</vt:lpstr>
      <vt:lpstr>A bit of history: Bombay Section</vt:lpstr>
      <vt:lpstr>Executive Committee 2014</vt:lpstr>
      <vt:lpstr>Chapters, Groups and Committees</vt:lpstr>
      <vt:lpstr>Strong Pillars of Commitment</vt:lpstr>
      <vt:lpstr>Recent Events/Conferences</vt:lpstr>
      <vt:lpstr>Conferences/Events 2013-14</vt:lpstr>
      <vt:lpstr>SKEP*/Distinguished lectures</vt:lpstr>
      <vt:lpstr>Collaboration with Professional Organizations</vt:lpstr>
      <vt:lpstr>Event Horizon</vt:lpstr>
      <vt:lpstr>Key Activities and Events </vt:lpstr>
      <vt:lpstr>SKEP Events 2014-15</vt:lpstr>
      <vt:lpstr>Major Conferences</vt:lpstr>
      <vt:lpstr>Bombay Section @ !ntelect</vt:lpstr>
      <vt:lpstr>Student Focus</vt:lpstr>
      <vt:lpstr>Technically Sponsored Conferences</vt:lpstr>
      <vt:lpstr>Fulcrum of Local Communities</vt:lpstr>
      <vt:lpstr>Collaboration is  Our Foundation</vt:lpstr>
      <vt:lpstr>Thank you for your attention</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admin</cp:lastModifiedBy>
  <cp:revision>367</cp:revision>
  <dcterms:created xsi:type="dcterms:W3CDTF">2012-11-14T18:53:32Z</dcterms:created>
  <dcterms:modified xsi:type="dcterms:W3CDTF">2015-01-30T15:59:25Z</dcterms:modified>
</cp:coreProperties>
</file>